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7FFFFF2A_8B63316E.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495" r:id="rId5"/>
    <p:sldMasterId id="2147484605" r:id="rId6"/>
    <p:sldMasterId id="2147484505" r:id="rId7"/>
    <p:sldMasterId id="2147484555" r:id="rId8"/>
  </p:sldMasterIdLst>
  <p:notesMasterIdLst>
    <p:notesMasterId r:id="rId33"/>
  </p:notesMasterIdLst>
  <p:handoutMasterIdLst>
    <p:handoutMasterId r:id="rId34"/>
  </p:handoutMasterIdLst>
  <p:sldIdLst>
    <p:sldId id="2147483433" r:id="rId9"/>
    <p:sldId id="1490" r:id="rId10"/>
    <p:sldId id="2147483295" r:id="rId11"/>
    <p:sldId id="2147483412" r:id="rId12"/>
    <p:sldId id="2147483434" r:id="rId13"/>
    <p:sldId id="2147483382" r:id="rId14"/>
    <p:sldId id="2147482497" r:id="rId15"/>
    <p:sldId id="2147483386" r:id="rId16"/>
    <p:sldId id="2147483391" r:id="rId17"/>
    <p:sldId id="2147483392" r:id="rId18"/>
    <p:sldId id="2147483394" r:id="rId19"/>
    <p:sldId id="2147483395" r:id="rId20"/>
    <p:sldId id="2147483396" r:id="rId21"/>
    <p:sldId id="2147483397" r:id="rId22"/>
    <p:sldId id="2147483432" r:id="rId23"/>
    <p:sldId id="2147483435" r:id="rId24"/>
    <p:sldId id="262" r:id="rId25"/>
    <p:sldId id="2147483436" r:id="rId26"/>
    <p:sldId id="2147483437" r:id="rId27"/>
    <p:sldId id="2147483438" r:id="rId28"/>
    <p:sldId id="2147483440" r:id="rId29"/>
    <p:sldId id="2147483441" r:id="rId30"/>
    <p:sldId id="2147483399" r:id="rId31"/>
    <p:sldId id="2147483442" r:id="rId3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252C9D-1D6B-42F9-BA63-F39DC4D8B635}">
          <p14:sldIdLst>
            <p14:sldId id="2147483433"/>
            <p14:sldId id="1490"/>
            <p14:sldId id="2147483295"/>
          </p14:sldIdLst>
        </p14:section>
        <p14:section name="Content" id="{A073DAE3-B461-442F-A3D3-6642BD875E45}">
          <p14:sldIdLst>
            <p14:sldId id="2147483412"/>
            <p14:sldId id="2147483434"/>
            <p14:sldId id="2147483382"/>
            <p14:sldId id="2147482497"/>
            <p14:sldId id="2147483386"/>
            <p14:sldId id="2147483391"/>
            <p14:sldId id="2147483392"/>
            <p14:sldId id="2147483394"/>
            <p14:sldId id="2147483395"/>
            <p14:sldId id="2147483396"/>
            <p14:sldId id="2147483397"/>
            <p14:sldId id="2147483432"/>
            <p14:sldId id="2147483435"/>
            <p14:sldId id="262"/>
            <p14:sldId id="2147483436"/>
            <p14:sldId id="2147483437"/>
            <p14:sldId id="2147483438"/>
            <p14:sldId id="2147483440"/>
            <p14:sldId id="2147483441"/>
            <p14:sldId id="2147483399"/>
            <p14:sldId id="214748344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EA2A-E006-1F16-3C3A-C95E569DA984}" name="Bob German" initials="" userId="S::rogerman@microsoft.com::19671429-1359-457f-bfc1-1be1ee65d4d9" providerId="AD"/>
  <p188:author id="{7C78902D-8457-4CFD-2191-00953A529B7D}" name="Rabia Williams" initials="RW" userId="S::rwilliams@microsoft.com::c577e3ef-d7c6-41d5-b54f-589eba490277" providerId="AD"/>
  <p188:author id="{EBF33DBA-799E-4F1F-5AF9-B94D354F3A2E}" name="Ayca Bas" initials="AB" userId="S::aycabas@microsoft.com::d5a7dadb-f04d-4f30-920f-4a45336a6eb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78BEB-EB8C-BC6D-5061-CEBB9F1CD6F1}" v="32" dt="2024-09-27T06:17:31.445"/>
    <p1510:client id="{931C226F-6063-BD31-BC57-4991AEDFCCB5}" v="19" dt="2024-09-27T06:18:14.267"/>
    <p1510:client id="{D3A12858-8CB6-FD48-8BF9-0A74385F13A4}" v="53" dt="2024-09-27T08:31:43.5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84" y="32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handoutMaster" Target="handoutMasters/handoutMaster1.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commentAuthors" Target="commentAuthor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yca Bas" userId="S::aycabas@microsoft.com::d5a7dadb-f04d-4f30-920f-4a45336a6ebf" providerId="AD" clId="Web-{931C226F-6063-BD31-BC57-4991AEDFCCB5}"/>
    <pc:docChg chg="modSld">
      <pc:chgData name="Ayca Bas" userId="S::aycabas@microsoft.com::d5a7dadb-f04d-4f30-920f-4a45336a6ebf" providerId="AD" clId="Web-{931C226F-6063-BD31-BC57-4991AEDFCCB5}" dt="2024-09-27T06:18:14.267" v="18" actId="20577"/>
      <pc:docMkLst>
        <pc:docMk/>
      </pc:docMkLst>
      <pc:sldChg chg="addSp modSp">
        <pc:chgData name="Ayca Bas" userId="S::aycabas@microsoft.com::d5a7dadb-f04d-4f30-920f-4a45336a6ebf" providerId="AD" clId="Web-{931C226F-6063-BD31-BC57-4991AEDFCCB5}" dt="2024-09-27T06:18:14.267" v="18" actId="20577"/>
        <pc:sldMkLst>
          <pc:docMk/>
          <pc:sldMk cId="2338533742" sldId="2147483434"/>
        </pc:sldMkLst>
        <pc:spChg chg="add">
          <ac:chgData name="Ayca Bas" userId="S::aycabas@microsoft.com::d5a7dadb-f04d-4f30-920f-4a45336a6ebf" providerId="AD" clId="Web-{931C226F-6063-BD31-BC57-4991AEDFCCB5}" dt="2024-09-27T06:17:51.282" v="0"/>
          <ac:spMkLst>
            <pc:docMk/>
            <pc:sldMk cId="2338533742" sldId="2147483434"/>
            <ac:spMk id="3" creationId="{020F36B5-C1E6-8694-03F1-C7493309FD18}"/>
          </ac:spMkLst>
        </pc:spChg>
        <pc:spChg chg="add">
          <ac:chgData name="Ayca Bas" userId="S::aycabas@microsoft.com::d5a7dadb-f04d-4f30-920f-4a45336a6ebf" providerId="AD" clId="Web-{931C226F-6063-BD31-BC57-4991AEDFCCB5}" dt="2024-09-27T06:17:51.282" v="0"/>
          <ac:spMkLst>
            <pc:docMk/>
            <pc:sldMk cId="2338533742" sldId="2147483434"/>
            <ac:spMk id="13" creationId="{3F92C1AE-FF55-CC27-45B9-0280E892480C}"/>
          </ac:spMkLst>
        </pc:spChg>
        <pc:spChg chg="add mod">
          <ac:chgData name="Ayca Bas" userId="S::aycabas@microsoft.com::d5a7dadb-f04d-4f30-920f-4a45336a6ebf" providerId="AD" clId="Web-{931C226F-6063-BD31-BC57-4991AEDFCCB5}" dt="2024-09-27T06:18:05.423" v="5" actId="1076"/>
          <ac:spMkLst>
            <pc:docMk/>
            <pc:sldMk cId="2338533742" sldId="2147483434"/>
            <ac:spMk id="19" creationId="{020F36B5-C1E6-8694-03F1-C7493309FD18}"/>
          </ac:spMkLst>
        </pc:spChg>
        <pc:spChg chg="add mod">
          <ac:chgData name="Ayca Bas" userId="S::aycabas@microsoft.com::d5a7dadb-f04d-4f30-920f-4a45336a6ebf" providerId="AD" clId="Web-{931C226F-6063-BD31-BC57-4991AEDFCCB5}" dt="2024-09-27T06:18:14.267" v="18" actId="20577"/>
          <ac:spMkLst>
            <pc:docMk/>
            <pc:sldMk cId="2338533742" sldId="2147483434"/>
            <ac:spMk id="20" creationId="{3F92C1AE-FF55-CC27-45B9-0280E892480C}"/>
          </ac:spMkLst>
        </pc:spChg>
      </pc:sldChg>
    </pc:docChg>
  </pc:docChgLst>
  <pc:docChgLst>
    <pc:chgData name="Bob German" userId="19671429-1359-457f-bfc1-1be1ee65d4d9" providerId="ADAL" clId="{F9600574-AB7F-4E8F-87F3-574E64AA7BC9}"/>
    <pc:docChg chg="custSel addSld delSld modSld modSection">
      <pc:chgData name="Bob German" userId="19671429-1359-457f-bfc1-1be1ee65d4d9" providerId="ADAL" clId="{F9600574-AB7F-4E8F-87F3-574E64AA7BC9}" dt="2024-09-27T16:47:33.372" v="33" actId="1076"/>
      <pc:docMkLst>
        <pc:docMk/>
      </pc:docMkLst>
      <pc:sldChg chg="del">
        <pc:chgData name="Bob German" userId="19671429-1359-457f-bfc1-1be1ee65d4d9" providerId="ADAL" clId="{F9600574-AB7F-4E8F-87F3-574E64AA7BC9}" dt="2024-09-27T16:47:09.953" v="0" actId="47"/>
        <pc:sldMkLst>
          <pc:docMk/>
          <pc:sldMk cId="2013677378" sldId="2147483398"/>
        </pc:sldMkLst>
      </pc:sldChg>
      <pc:sldChg chg="del">
        <pc:chgData name="Bob German" userId="19671429-1359-457f-bfc1-1be1ee65d4d9" providerId="ADAL" clId="{F9600574-AB7F-4E8F-87F3-574E64AA7BC9}" dt="2024-09-27T16:47:09.953" v="0" actId="47"/>
        <pc:sldMkLst>
          <pc:docMk/>
          <pc:sldMk cId="342782649" sldId="2147483406"/>
        </pc:sldMkLst>
      </pc:sldChg>
      <pc:sldChg chg="del">
        <pc:chgData name="Bob German" userId="19671429-1359-457f-bfc1-1be1ee65d4d9" providerId="ADAL" clId="{F9600574-AB7F-4E8F-87F3-574E64AA7BC9}" dt="2024-09-27T16:47:09.953" v="0" actId="47"/>
        <pc:sldMkLst>
          <pc:docMk/>
          <pc:sldMk cId="1238891443" sldId="2147483411"/>
        </pc:sldMkLst>
      </pc:sldChg>
      <pc:sldChg chg="del">
        <pc:chgData name="Bob German" userId="19671429-1359-457f-bfc1-1be1ee65d4d9" providerId="ADAL" clId="{F9600574-AB7F-4E8F-87F3-574E64AA7BC9}" dt="2024-09-27T16:47:09.953" v="0" actId="47"/>
        <pc:sldMkLst>
          <pc:docMk/>
          <pc:sldMk cId="1665603125" sldId="2147483439"/>
        </pc:sldMkLst>
      </pc:sldChg>
      <pc:sldChg chg="delSp modSp new mod">
        <pc:chgData name="Bob German" userId="19671429-1359-457f-bfc1-1be1ee65d4d9" providerId="ADAL" clId="{F9600574-AB7F-4E8F-87F3-574E64AA7BC9}" dt="2024-09-27T16:47:33.372" v="33" actId="1076"/>
        <pc:sldMkLst>
          <pc:docMk/>
          <pc:sldMk cId="991373213" sldId="2147483442"/>
        </pc:sldMkLst>
        <pc:spChg chg="del">
          <ac:chgData name="Bob German" userId="19671429-1359-457f-bfc1-1be1ee65d4d9" providerId="ADAL" clId="{F9600574-AB7F-4E8F-87F3-574E64AA7BC9}" dt="2024-09-27T16:47:30.403" v="32" actId="478"/>
          <ac:spMkLst>
            <pc:docMk/>
            <pc:sldMk cId="991373213" sldId="2147483442"/>
            <ac:spMk id="2" creationId="{873BDB74-0CBA-D4DD-67E6-C316AFAFC924}"/>
          </ac:spMkLst>
        </pc:spChg>
        <pc:spChg chg="mod">
          <ac:chgData name="Bob German" userId="19671429-1359-457f-bfc1-1be1ee65d4d9" providerId="ADAL" clId="{F9600574-AB7F-4E8F-87F3-574E64AA7BC9}" dt="2024-09-27T16:47:33.372" v="33" actId="1076"/>
          <ac:spMkLst>
            <pc:docMk/>
            <pc:sldMk cId="991373213" sldId="2147483442"/>
            <ac:spMk id="3" creationId="{C91A5AD8-E3D0-D062-C7A3-90811039DCCC}"/>
          </ac:spMkLst>
        </pc:spChg>
      </pc:sldChg>
      <pc:sldChg chg="del">
        <pc:chgData name="Bob German" userId="19671429-1359-457f-bfc1-1be1ee65d4d9" providerId="ADAL" clId="{F9600574-AB7F-4E8F-87F3-574E64AA7BC9}" dt="2024-09-27T16:47:09.953" v="0" actId="47"/>
        <pc:sldMkLst>
          <pc:docMk/>
          <pc:sldMk cId="3894954369" sldId="2147483442"/>
        </pc:sldMkLst>
      </pc:sldChg>
      <pc:sldChg chg="del">
        <pc:chgData name="Bob German" userId="19671429-1359-457f-bfc1-1be1ee65d4d9" providerId="ADAL" clId="{F9600574-AB7F-4E8F-87F3-574E64AA7BC9}" dt="2024-09-27T16:47:09.953" v="0" actId="47"/>
        <pc:sldMkLst>
          <pc:docMk/>
          <pc:sldMk cId="928254741" sldId="2147483443"/>
        </pc:sldMkLst>
      </pc:sldChg>
      <pc:sldChg chg="del">
        <pc:chgData name="Bob German" userId="19671429-1359-457f-bfc1-1be1ee65d4d9" providerId="ADAL" clId="{F9600574-AB7F-4E8F-87F3-574E64AA7BC9}" dt="2024-09-27T16:47:09.953" v="0" actId="47"/>
        <pc:sldMkLst>
          <pc:docMk/>
          <pc:sldMk cId="2664219327" sldId="2147483444"/>
        </pc:sldMkLst>
      </pc:sldChg>
      <pc:sldChg chg="del">
        <pc:chgData name="Bob German" userId="19671429-1359-457f-bfc1-1be1ee65d4d9" providerId="ADAL" clId="{F9600574-AB7F-4E8F-87F3-574E64AA7BC9}" dt="2024-09-27T16:47:09.953" v="0" actId="47"/>
        <pc:sldMkLst>
          <pc:docMk/>
          <pc:sldMk cId="3525437418" sldId="2147483445"/>
        </pc:sldMkLst>
      </pc:sldChg>
    </pc:docChg>
  </pc:docChgLst>
  <pc:docChgLst>
    <pc:chgData name="Ayca Bas" userId="S::aycabas@microsoft.com::d5a7dadb-f04d-4f30-920f-4a45336a6ebf" providerId="AD" clId="Web-{27578BEB-EB8C-BC6D-5061-CEBB9F1CD6F1}"/>
    <pc:docChg chg="modSld">
      <pc:chgData name="Ayca Bas" userId="S::aycabas@microsoft.com::d5a7dadb-f04d-4f30-920f-4a45336a6ebf" providerId="AD" clId="Web-{27578BEB-EB8C-BC6D-5061-CEBB9F1CD6F1}" dt="2024-09-27T06:17:31.445" v="20" actId="20577"/>
      <pc:docMkLst>
        <pc:docMk/>
      </pc:docMkLst>
      <pc:sldChg chg="addSp modSp">
        <pc:chgData name="Ayca Bas" userId="S::aycabas@microsoft.com::d5a7dadb-f04d-4f30-920f-4a45336a6ebf" providerId="AD" clId="Web-{27578BEB-EB8C-BC6D-5061-CEBB9F1CD6F1}" dt="2024-09-27T06:17:31.445" v="20" actId="20577"/>
        <pc:sldMkLst>
          <pc:docMk/>
          <pc:sldMk cId="4177682814" sldId="2147483412"/>
        </pc:sldMkLst>
        <pc:spChg chg="add mod">
          <ac:chgData name="Ayca Bas" userId="S::aycabas@microsoft.com::d5a7dadb-f04d-4f30-920f-4a45336a6ebf" providerId="AD" clId="Web-{27578BEB-EB8C-BC6D-5061-CEBB9F1CD6F1}" dt="2024-09-27T06:17:31.445" v="20" actId="20577"/>
          <ac:spMkLst>
            <pc:docMk/>
            <pc:sldMk cId="4177682814" sldId="2147483412"/>
            <ac:spMk id="7" creationId="{14E2682A-5B18-8CE4-B686-95D27BFE7A89}"/>
          </ac:spMkLst>
        </pc:spChg>
        <pc:spChg chg="add mod">
          <ac:chgData name="Ayca Bas" userId="S::aycabas@microsoft.com::d5a7dadb-f04d-4f30-920f-4a45336a6ebf" providerId="AD" clId="Web-{27578BEB-EB8C-BC6D-5061-CEBB9F1CD6F1}" dt="2024-09-27T06:17:19.851" v="5" actId="1076"/>
          <ac:spMkLst>
            <pc:docMk/>
            <pc:sldMk cId="4177682814" sldId="2147483412"/>
            <ac:spMk id="13" creationId="{841473A4-C358-89BD-4E86-7D2E53AA669E}"/>
          </ac:spMkLst>
        </pc:spChg>
      </pc:sldChg>
    </pc:docChg>
  </pc:docChgLst>
  <pc:docChgLst>
    <pc:chgData name="Bob German" userId="19671429-1359-457f-bfc1-1be1ee65d4d9" providerId="ADAL" clId="{7A042569-C30B-47A5-8589-AD93373274C9}"/>
    <pc:docChg chg="addSld delSld modSld modSection">
      <pc:chgData name="Bob German" userId="19671429-1359-457f-bfc1-1be1ee65d4d9" providerId="ADAL" clId="{7A042569-C30B-47A5-8589-AD93373274C9}" dt="2024-09-20T16:53:37.249" v="16" actId="47"/>
      <pc:docMkLst>
        <pc:docMk/>
      </pc:docMkLst>
      <pc:sldChg chg="del">
        <pc:chgData name="Bob German" userId="19671429-1359-457f-bfc1-1be1ee65d4d9" providerId="ADAL" clId="{7A042569-C30B-47A5-8589-AD93373274C9}" dt="2024-09-20T16:53:37.249" v="16" actId="47"/>
        <pc:sldMkLst>
          <pc:docMk/>
          <pc:sldMk cId="1140389734" sldId="1489"/>
        </pc:sldMkLst>
      </pc:sldChg>
      <pc:sldChg chg="modSp add mod">
        <pc:chgData name="Bob German" userId="19671429-1359-457f-bfc1-1be1ee65d4d9" providerId="ADAL" clId="{7A042569-C30B-47A5-8589-AD93373274C9}" dt="2024-09-20T16:53:32.613" v="15" actId="404"/>
        <pc:sldMkLst>
          <pc:docMk/>
          <pc:sldMk cId="4090823372" sldId="1490"/>
        </pc:sldMkLst>
        <pc:spChg chg="mod">
          <ac:chgData name="Bob German" userId="19671429-1359-457f-bfc1-1be1ee65d4d9" providerId="ADAL" clId="{7A042569-C30B-47A5-8589-AD93373274C9}" dt="2024-09-20T16:53:32.613" v="15" actId="404"/>
          <ac:spMkLst>
            <pc:docMk/>
            <pc:sldMk cId="4090823372" sldId="1490"/>
            <ac:spMk id="4" creationId="{434EDA6E-6CEE-32D7-1694-A42A927C3650}"/>
          </ac:spMkLst>
        </pc:spChg>
      </pc:sldChg>
    </pc:docChg>
  </pc:docChgLst>
  <pc:docChgLst>
    <pc:chgData name="Ayca Bas" userId="d5a7dadb-f04d-4f30-920f-4a45336a6ebf" providerId="ADAL" clId="{D3A12858-8CB6-FD48-8BF9-0A74385F13A4}"/>
    <pc:docChg chg="undo custSel addSld delSld modSld sldOrd modSection">
      <pc:chgData name="Ayca Bas" userId="d5a7dadb-f04d-4f30-920f-4a45336a6ebf" providerId="ADAL" clId="{D3A12858-8CB6-FD48-8BF9-0A74385F13A4}" dt="2024-09-27T08:31:43.504" v="1204"/>
      <pc:docMkLst>
        <pc:docMk/>
      </pc:docMkLst>
      <pc:sldChg chg="modSp mod ord modClrScheme chgLayout">
        <pc:chgData name="Ayca Bas" userId="d5a7dadb-f04d-4f30-920f-4a45336a6ebf" providerId="ADAL" clId="{D3A12858-8CB6-FD48-8BF9-0A74385F13A4}" dt="2024-09-25T15:52:34.133" v="645" actId="20577"/>
        <pc:sldMkLst>
          <pc:docMk/>
          <pc:sldMk cId="1957899553" sldId="262"/>
        </pc:sldMkLst>
        <pc:spChg chg="mod ord">
          <ac:chgData name="Ayca Bas" userId="d5a7dadb-f04d-4f30-920f-4a45336a6ebf" providerId="ADAL" clId="{D3A12858-8CB6-FD48-8BF9-0A74385F13A4}" dt="2024-09-25T15:43:03.438" v="556" actId="700"/>
          <ac:spMkLst>
            <pc:docMk/>
            <pc:sldMk cId="1957899553" sldId="262"/>
            <ac:spMk id="4" creationId="{4087CDE4-EE89-3588-D33F-3FE4452C5713}"/>
          </ac:spMkLst>
        </pc:spChg>
        <pc:spChg chg="mod ord">
          <ac:chgData name="Ayca Bas" userId="d5a7dadb-f04d-4f30-920f-4a45336a6ebf" providerId="ADAL" clId="{D3A12858-8CB6-FD48-8BF9-0A74385F13A4}" dt="2024-09-25T15:52:34.133" v="645" actId="20577"/>
          <ac:spMkLst>
            <pc:docMk/>
            <pc:sldMk cId="1957899553" sldId="262"/>
            <ac:spMk id="6" creationId="{FED71853-5EBD-28DB-4238-7C7040043D58}"/>
          </ac:spMkLst>
        </pc:spChg>
      </pc:sldChg>
      <pc:sldChg chg="addSp delSp modSp mod modClrScheme chgLayout">
        <pc:chgData name="Ayca Bas" userId="d5a7dadb-f04d-4f30-920f-4a45336a6ebf" providerId="ADAL" clId="{D3A12858-8CB6-FD48-8BF9-0A74385F13A4}" dt="2024-09-25T16:35:46.751" v="1093" actId="478"/>
        <pc:sldMkLst>
          <pc:docMk/>
          <pc:sldMk cId="4090823372" sldId="1490"/>
        </pc:sldMkLst>
        <pc:spChg chg="del mod ord">
          <ac:chgData name="Ayca Bas" userId="d5a7dadb-f04d-4f30-920f-4a45336a6ebf" providerId="ADAL" clId="{D3A12858-8CB6-FD48-8BF9-0A74385F13A4}" dt="2024-09-25T16:35:46.751" v="1093" actId="478"/>
          <ac:spMkLst>
            <pc:docMk/>
            <pc:sldMk cId="4090823372" sldId="1490"/>
            <ac:spMk id="3" creationId="{00000000-0000-0000-0000-000000000000}"/>
          </ac:spMkLst>
        </pc:spChg>
        <pc:spChg chg="mod ord">
          <ac:chgData name="Ayca Bas" userId="d5a7dadb-f04d-4f30-920f-4a45336a6ebf" providerId="ADAL" clId="{D3A12858-8CB6-FD48-8BF9-0A74385F13A4}" dt="2024-09-25T15:13:39.560" v="7" actId="700"/>
          <ac:spMkLst>
            <pc:docMk/>
            <pc:sldMk cId="4090823372" sldId="1490"/>
            <ac:spMk id="4" creationId="{434EDA6E-6CEE-32D7-1694-A42A927C3650}"/>
          </ac:spMkLst>
        </pc:spChg>
        <pc:spChg chg="add del">
          <ac:chgData name="Ayca Bas" userId="d5a7dadb-f04d-4f30-920f-4a45336a6ebf" providerId="ADAL" clId="{D3A12858-8CB6-FD48-8BF9-0A74385F13A4}" dt="2024-09-25T15:13:39.560" v="7" actId="700"/>
          <ac:spMkLst>
            <pc:docMk/>
            <pc:sldMk cId="4090823372" sldId="1490"/>
            <ac:spMk id="5" creationId="{E29C3F2E-0CBF-600B-EC5A-3F796799B6A9}"/>
          </ac:spMkLst>
        </pc:spChg>
        <pc:spChg chg="add mod">
          <ac:chgData name="Ayca Bas" userId="d5a7dadb-f04d-4f30-920f-4a45336a6ebf" providerId="ADAL" clId="{D3A12858-8CB6-FD48-8BF9-0A74385F13A4}" dt="2024-09-25T16:35:46.751" v="1093" actId="478"/>
          <ac:spMkLst>
            <pc:docMk/>
            <pc:sldMk cId="4090823372" sldId="1490"/>
            <ac:spMk id="6" creationId="{9D4EAA9A-964E-A361-3A79-F52FD219BA3C}"/>
          </ac:spMkLst>
        </pc:spChg>
      </pc:sldChg>
      <pc:sldChg chg="del">
        <pc:chgData name="Ayca Bas" userId="d5a7dadb-f04d-4f30-920f-4a45336a6ebf" providerId="ADAL" clId="{D3A12858-8CB6-FD48-8BF9-0A74385F13A4}" dt="2024-09-25T15:20:11.847" v="72" actId="2696"/>
        <pc:sldMkLst>
          <pc:docMk/>
          <pc:sldMk cId="2425702125" sldId="3379"/>
        </pc:sldMkLst>
      </pc:sldChg>
      <pc:sldChg chg="del">
        <pc:chgData name="Ayca Bas" userId="d5a7dadb-f04d-4f30-920f-4a45336a6ebf" providerId="ADAL" clId="{D3A12858-8CB6-FD48-8BF9-0A74385F13A4}" dt="2024-09-25T15:20:12.265" v="73" actId="2696"/>
        <pc:sldMkLst>
          <pc:docMk/>
          <pc:sldMk cId="3686473934" sldId="6149"/>
        </pc:sldMkLst>
      </pc:sldChg>
      <pc:sldChg chg="add del setBg">
        <pc:chgData name="Ayca Bas" userId="d5a7dadb-f04d-4f30-920f-4a45336a6ebf" providerId="ADAL" clId="{D3A12858-8CB6-FD48-8BF9-0A74385F13A4}" dt="2024-09-25T15:32:22.692" v="246" actId="2696"/>
        <pc:sldMkLst>
          <pc:docMk/>
          <pc:sldMk cId="4100305181" sldId="2147479497"/>
        </pc:sldMkLst>
      </pc:sldChg>
      <pc:sldChg chg="add del setBg">
        <pc:chgData name="Ayca Bas" userId="d5a7dadb-f04d-4f30-920f-4a45336a6ebf" providerId="ADAL" clId="{D3A12858-8CB6-FD48-8BF9-0A74385F13A4}" dt="2024-09-25T15:32:22.875" v="247" actId="2696"/>
        <pc:sldMkLst>
          <pc:docMk/>
          <pc:sldMk cId="232665288" sldId="2147479498"/>
        </pc:sldMkLst>
      </pc:sldChg>
      <pc:sldChg chg="add del setBg">
        <pc:chgData name="Ayca Bas" userId="d5a7dadb-f04d-4f30-920f-4a45336a6ebf" providerId="ADAL" clId="{D3A12858-8CB6-FD48-8BF9-0A74385F13A4}" dt="2024-09-25T15:32:23.005" v="248" actId="2696"/>
        <pc:sldMkLst>
          <pc:docMk/>
          <pc:sldMk cId="1155581143" sldId="2147479499"/>
        </pc:sldMkLst>
      </pc:sldChg>
      <pc:sldChg chg="add del setBg">
        <pc:chgData name="Ayca Bas" userId="d5a7dadb-f04d-4f30-920f-4a45336a6ebf" providerId="ADAL" clId="{D3A12858-8CB6-FD48-8BF9-0A74385F13A4}" dt="2024-09-25T15:32:23.168" v="249" actId="2696"/>
        <pc:sldMkLst>
          <pc:docMk/>
          <pc:sldMk cId="4015317989" sldId="2147479500"/>
        </pc:sldMkLst>
      </pc:sldChg>
      <pc:sldChg chg="add del setBg">
        <pc:chgData name="Ayca Bas" userId="d5a7dadb-f04d-4f30-920f-4a45336a6ebf" providerId="ADAL" clId="{D3A12858-8CB6-FD48-8BF9-0A74385F13A4}" dt="2024-09-25T15:32:23.314" v="250" actId="2696"/>
        <pc:sldMkLst>
          <pc:docMk/>
          <pc:sldMk cId="1409802525" sldId="2147479501"/>
        </pc:sldMkLst>
      </pc:sldChg>
      <pc:sldChg chg="add del setBg">
        <pc:chgData name="Ayca Bas" userId="d5a7dadb-f04d-4f30-920f-4a45336a6ebf" providerId="ADAL" clId="{D3A12858-8CB6-FD48-8BF9-0A74385F13A4}" dt="2024-09-25T15:32:23.453" v="251" actId="2696"/>
        <pc:sldMkLst>
          <pc:docMk/>
          <pc:sldMk cId="128951492" sldId="2147479502"/>
        </pc:sldMkLst>
      </pc:sldChg>
      <pc:sldChg chg="add del setBg">
        <pc:chgData name="Ayca Bas" userId="d5a7dadb-f04d-4f30-920f-4a45336a6ebf" providerId="ADAL" clId="{D3A12858-8CB6-FD48-8BF9-0A74385F13A4}" dt="2024-09-25T15:32:23.605" v="252" actId="2696"/>
        <pc:sldMkLst>
          <pc:docMk/>
          <pc:sldMk cId="2646423119" sldId="2147479503"/>
        </pc:sldMkLst>
      </pc:sldChg>
      <pc:sldChg chg="add del setBg">
        <pc:chgData name="Ayca Bas" userId="d5a7dadb-f04d-4f30-920f-4a45336a6ebf" providerId="ADAL" clId="{D3A12858-8CB6-FD48-8BF9-0A74385F13A4}" dt="2024-09-25T15:32:23.758" v="253" actId="2696"/>
        <pc:sldMkLst>
          <pc:docMk/>
          <pc:sldMk cId="999596977" sldId="2147479505"/>
        </pc:sldMkLst>
      </pc:sldChg>
      <pc:sldChg chg="add del setBg">
        <pc:chgData name="Ayca Bas" userId="d5a7dadb-f04d-4f30-920f-4a45336a6ebf" providerId="ADAL" clId="{D3A12858-8CB6-FD48-8BF9-0A74385F13A4}" dt="2024-09-25T15:32:23.908" v="254" actId="2696"/>
        <pc:sldMkLst>
          <pc:docMk/>
          <pc:sldMk cId="362669437" sldId="2147479506"/>
        </pc:sldMkLst>
      </pc:sldChg>
      <pc:sldChg chg="add del setBg">
        <pc:chgData name="Ayca Bas" userId="d5a7dadb-f04d-4f30-920f-4a45336a6ebf" providerId="ADAL" clId="{D3A12858-8CB6-FD48-8BF9-0A74385F13A4}" dt="2024-09-25T15:32:24.071" v="255" actId="2696"/>
        <pc:sldMkLst>
          <pc:docMk/>
          <pc:sldMk cId="2818648923" sldId="2147479507"/>
        </pc:sldMkLst>
      </pc:sldChg>
      <pc:sldChg chg="add del setBg">
        <pc:chgData name="Ayca Bas" userId="d5a7dadb-f04d-4f30-920f-4a45336a6ebf" providerId="ADAL" clId="{D3A12858-8CB6-FD48-8BF9-0A74385F13A4}" dt="2024-09-25T15:32:24.216" v="256" actId="2696"/>
        <pc:sldMkLst>
          <pc:docMk/>
          <pc:sldMk cId="1897816885" sldId="2147479508"/>
        </pc:sldMkLst>
      </pc:sldChg>
      <pc:sldChg chg="add del setBg">
        <pc:chgData name="Ayca Bas" userId="d5a7dadb-f04d-4f30-920f-4a45336a6ebf" providerId="ADAL" clId="{D3A12858-8CB6-FD48-8BF9-0A74385F13A4}" dt="2024-09-25T15:32:24.367" v="257" actId="2696"/>
        <pc:sldMkLst>
          <pc:docMk/>
          <pc:sldMk cId="2899114434" sldId="2147479511"/>
        </pc:sldMkLst>
      </pc:sldChg>
      <pc:sldChg chg="add del">
        <pc:chgData name="Ayca Bas" userId="d5a7dadb-f04d-4f30-920f-4a45336a6ebf" providerId="ADAL" clId="{D3A12858-8CB6-FD48-8BF9-0A74385F13A4}" dt="2024-09-25T15:32:24.512" v="258" actId="2696"/>
        <pc:sldMkLst>
          <pc:docMk/>
          <pc:sldMk cId="188447189" sldId="2147479512"/>
        </pc:sldMkLst>
      </pc:sldChg>
      <pc:sldChg chg="add del setBg">
        <pc:chgData name="Ayca Bas" userId="d5a7dadb-f04d-4f30-920f-4a45336a6ebf" providerId="ADAL" clId="{D3A12858-8CB6-FD48-8BF9-0A74385F13A4}" dt="2024-09-25T15:32:25.925" v="267" actId="2696"/>
        <pc:sldMkLst>
          <pc:docMk/>
          <pc:sldMk cId="2238355401" sldId="2147479513"/>
        </pc:sldMkLst>
      </pc:sldChg>
      <pc:sldChg chg="add del setBg">
        <pc:chgData name="Ayca Bas" userId="d5a7dadb-f04d-4f30-920f-4a45336a6ebf" providerId="ADAL" clId="{D3A12858-8CB6-FD48-8BF9-0A74385F13A4}" dt="2024-09-25T15:32:26.137" v="268" actId="2696"/>
        <pc:sldMkLst>
          <pc:docMk/>
          <pc:sldMk cId="992094046" sldId="2147479514"/>
        </pc:sldMkLst>
      </pc:sldChg>
      <pc:sldChg chg="add del setBg">
        <pc:chgData name="Ayca Bas" userId="d5a7dadb-f04d-4f30-920f-4a45336a6ebf" providerId="ADAL" clId="{D3A12858-8CB6-FD48-8BF9-0A74385F13A4}" dt="2024-09-25T15:32:26.292" v="269" actId="2696"/>
        <pc:sldMkLst>
          <pc:docMk/>
          <pc:sldMk cId="2929235630" sldId="2147479515"/>
        </pc:sldMkLst>
      </pc:sldChg>
      <pc:sldChg chg="add del setBg">
        <pc:chgData name="Ayca Bas" userId="d5a7dadb-f04d-4f30-920f-4a45336a6ebf" providerId="ADAL" clId="{D3A12858-8CB6-FD48-8BF9-0A74385F13A4}" dt="2024-09-25T15:32:24.668" v="259" actId="2696"/>
        <pc:sldMkLst>
          <pc:docMk/>
          <pc:sldMk cId="3985778547" sldId="2147479518"/>
        </pc:sldMkLst>
      </pc:sldChg>
      <pc:sldChg chg="add del setBg">
        <pc:chgData name="Ayca Bas" userId="d5a7dadb-f04d-4f30-920f-4a45336a6ebf" providerId="ADAL" clId="{D3A12858-8CB6-FD48-8BF9-0A74385F13A4}" dt="2024-09-25T15:32:24.818" v="260" actId="2696"/>
        <pc:sldMkLst>
          <pc:docMk/>
          <pc:sldMk cId="3290045411" sldId="2147479519"/>
        </pc:sldMkLst>
      </pc:sldChg>
      <pc:sldChg chg="add del setBg">
        <pc:chgData name="Ayca Bas" userId="d5a7dadb-f04d-4f30-920f-4a45336a6ebf" providerId="ADAL" clId="{D3A12858-8CB6-FD48-8BF9-0A74385F13A4}" dt="2024-09-25T15:32:24.966" v="261" actId="2696"/>
        <pc:sldMkLst>
          <pc:docMk/>
          <pc:sldMk cId="3701936818" sldId="2147479520"/>
        </pc:sldMkLst>
      </pc:sldChg>
      <pc:sldChg chg="add del setBg">
        <pc:chgData name="Ayca Bas" userId="d5a7dadb-f04d-4f30-920f-4a45336a6ebf" providerId="ADAL" clId="{D3A12858-8CB6-FD48-8BF9-0A74385F13A4}" dt="2024-09-25T15:32:25.134" v="262" actId="2696"/>
        <pc:sldMkLst>
          <pc:docMk/>
          <pc:sldMk cId="60104168" sldId="2147479521"/>
        </pc:sldMkLst>
      </pc:sldChg>
      <pc:sldChg chg="add del setBg">
        <pc:chgData name="Ayca Bas" userId="d5a7dadb-f04d-4f30-920f-4a45336a6ebf" providerId="ADAL" clId="{D3A12858-8CB6-FD48-8BF9-0A74385F13A4}" dt="2024-09-25T15:32:25.293" v="263" actId="2696"/>
        <pc:sldMkLst>
          <pc:docMk/>
          <pc:sldMk cId="99522444" sldId="2147479522"/>
        </pc:sldMkLst>
      </pc:sldChg>
      <pc:sldChg chg="add del setBg">
        <pc:chgData name="Ayca Bas" userId="d5a7dadb-f04d-4f30-920f-4a45336a6ebf" providerId="ADAL" clId="{D3A12858-8CB6-FD48-8BF9-0A74385F13A4}" dt="2024-09-25T15:32:25.785" v="266" actId="2696"/>
        <pc:sldMkLst>
          <pc:docMk/>
          <pc:sldMk cId="782770375" sldId="2147479526"/>
        </pc:sldMkLst>
      </pc:sldChg>
      <pc:sldChg chg="add del setBg">
        <pc:chgData name="Ayca Bas" userId="d5a7dadb-f04d-4f30-920f-4a45336a6ebf" providerId="ADAL" clId="{D3A12858-8CB6-FD48-8BF9-0A74385F13A4}" dt="2024-09-25T15:32:48.526" v="272" actId="2696"/>
        <pc:sldMkLst>
          <pc:docMk/>
          <pc:sldMk cId="2923959522" sldId="2147479553"/>
        </pc:sldMkLst>
      </pc:sldChg>
      <pc:sldChg chg="add del setBg">
        <pc:chgData name="Ayca Bas" userId="d5a7dadb-f04d-4f30-920f-4a45336a6ebf" providerId="ADAL" clId="{D3A12858-8CB6-FD48-8BF9-0A74385F13A4}" dt="2024-09-25T15:32:25.443" v="264" actId="2696"/>
        <pc:sldMkLst>
          <pc:docMk/>
          <pc:sldMk cId="2652966807" sldId="2147479554"/>
        </pc:sldMkLst>
      </pc:sldChg>
      <pc:sldChg chg="add del setBg">
        <pc:chgData name="Ayca Bas" userId="d5a7dadb-f04d-4f30-920f-4a45336a6ebf" providerId="ADAL" clId="{D3A12858-8CB6-FD48-8BF9-0A74385F13A4}" dt="2024-09-25T15:32:25.591" v="265" actId="2696"/>
        <pc:sldMkLst>
          <pc:docMk/>
          <pc:sldMk cId="2477383309" sldId="2147479555"/>
        </pc:sldMkLst>
      </pc:sldChg>
      <pc:sldChg chg="add del setBg">
        <pc:chgData name="Ayca Bas" userId="d5a7dadb-f04d-4f30-920f-4a45336a6ebf" providerId="ADAL" clId="{D3A12858-8CB6-FD48-8BF9-0A74385F13A4}" dt="2024-09-25T15:32:22.156" v="244" actId="2696"/>
        <pc:sldMkLst>
          <pc:docMk/>
          <pc:sldMk cId="1222957224" sldId="2147479556"/>
        </pc:sldMkLst>
      </pc:sldChg>
      <pc:sldChg chg="add del">
        <pc:chgData name="Ayca Bas" userId="d5a7dadb-f04d-4f30-920f-4a45336a6ebf" providerId="ADAL" clId="{D3A12858-8CB6-FD48-8BF9-0A74385F13A4}" dt="2024-09-25T15:32:22.465" v="245" actId="2696"/>
        <pc:sldMkLst>
          <pc:docMk/>
          <pc:sldMk cId="2389751423" sldId="2147479558"/>
        </pc:sldMkLst>
      </pc:sldChg>
      <pc:sldChg chg="add">
        <pc:chgData name="Ayca Bas" userId="d5a7dadb-f04d-4f30-920f-4a45336a6ebf" providerId="ADAL" clId="{D3A12858-8CB6-FD48-8BF9-0A74385F13A4}" dt="2024-09-25T15:17:02.467" v="35"/>
        <pc:sldMkLst>
          <pc:docMk/>
          <pc:sldMk cId="2972698264" sldId="2147482497"/>
        </pc:sldMkLst>
      </pc:sldChg>
      <pc:sldChg chg="modSp add mod">
        <pc:chgData name="Ayca Bas" userId="d5a7dadb-f04d-4f30-920f-4a45336a6ebf" providerId="ADAL" clId="{D3A12858-8CB6-FD48-8BF9-0A74385F13A4}" dt="2024-09-25T15:33:45.785" v="356" actId="20577"/>
        <pc:sldMkLst>
          <pc:docMk/>
          <pc:sldMk cId="3026878957" sldId="2147483295"/>
        </pc:sldMkLst>
        <pc:spChg chg="mod">
          <ac:chgData name="Ayca Bas" userId="d5a7dadb-f04d-4f30-920f-4a45336a6ebf" providerId="ADAL" clId="{D3A12858-8CB6-FD48-8BF9-0A74385F13A4}" dt="2024-09-25T15:33:45.785" v="356" actId="20577"/>
          <ac:spMkLst>
            <pc:docMk/>
            <pc:sldMk cId="3026878957" sldId="2147483295"/>
            <ac:spMk id="17" creationId="{B8A63769-63CB-7B5E-EAF2-2AB909BA8A83}"/>
          </ac:spMkLst>
        </pc:spChg>
      </pc:sldChg>
      <pc:sldChg chg="modSp add mod ord">
        <pc:chgData name="Ayca Bas" userId="d5a7dadb-f04d-4f30-920f-4a45336a6ebf" providerId="ADAL" clId="{D3A12858-8CB6-FD48-8BF9-0A74385F13A4}" dt="2024-09-25T15:34:18.699" v="416" actId="20577"/>
        <pc:sldMkLst>
          <pc:docMk/>
          <pc:sldMk cId="4053763041" sldId="2147483382"/>
        </pc:sldMkLst>
        <pc:spChg chg="mod">
          <ac:chgData name="Ayca Bas" userId="d5a7dadb-f04d-4f30-920f-4a45336a6ebf" providerId="ADAL" clId="{D3A12858-8CB6-FD48-8BF9-0A74385F13A4}" dt="2024-09-25T15:34:18.699" v="416" actId="20577"/>
          <ac:spMkLst>
            <pc:docMk/>
            <pc:sldMk cId="4053763041" sldId="2147483382"/>
            <ac:spMk id="2" creationId="{AEB5A49A-B807-D629-B68F-CAAAD0812F75}"/>
          </ac:spMkLst>
        </pc:spChg>
        <pc:spChg chg="mod">
          <ac:chgData name="Ayca Bas" userId="d5a7dadb-f04d-4f30-920f-4a45336a6ebf" providerId="ADAL" clId="{D3A12858-8CB6-FD48-8BF9-0A74385F13A4}" dt="2024-09-25T15:16:48.038" v="34" actId="207"/>
          <ac:spMkLst>
            <pc:docMk/>
            <pc:sldMk cId="4053763041" sldId="2147483382"/>
            <ac:spMk id="8" creationId="{6F5C79C8-2E0C-3B7A-489D-FAF4438959EC}"/>
          </ac:spMkLst>
        </pc:spChg>
        <pc:spChg chg="mod">
          <ac:chgData name="Ayca Bas" userId="d5a7dadb-f04d-4f30-920f-4a45336a6ebf" providerId="ADAL" clId="{D3A12858-8CB6-FD48-8BF9-0A74385F13A4}" dt="2024-09-25T15:16:43.759" v="33" actId="207"/>
          <ac:spMkLst>
            <pc:docMk/>
            <pc:sldMk cId="4053763041" sldId="2147483382"/>
            <ac:spMk id="11" creationId="{EFC2FEF7-E12D-C6BD-320B-CAA86B79DAB5}"/>
          </ac:spMkLst>
        </pc:spChg>
        <pc:spChg chg="mod">
          <ac:chgData name="Ayca Bas" userId="d5a7dadb-f04d-4f30-920f-4a45336a6ebf" providerId="ADAL" clId="{D3A12858-8CB6-FD48-8BF9-0A74385F13A4}" dt="2024-09-25T15:16:40.890" v="32" actId="207"/>
          <ac:spMkLst>
            <pc:docMk/>
            <pc:sldMk cId="4053763041" sldId="2147483382"/>
            <ac:spMk id="17" creationId="{E459E3E8-4645-E049-9DFE-49782102F911}"/>
          </ac:spMkLst>
        </pc:spChg>
      </pc:sldChg>
      <pc:sldChg chg="add">
        <pc:chgData name="Ayca Bas" userId="d5a7dadb-f04d-4f30-920f-4a45336a6ebf" providerId="ADAL" clId="{D3A12858-8CB6-FD48-8BF9-0A74385F13A4}" dt="2024-09-25T15:17:02.467" v="35"/>
        <pc:sldMkLst>
          <pc:docMk/>
          <pc:sldMk cId="511015693" sldId="2147483386"/>
        </pc:sldMkLst>
      </pc:sldChg>
      <pc:sldChg chg="delSp modSp add del mod ord">
        <pc:chgData name="Ayca Bas" userId="d5a7dadb-f04d-4f30-920f-4a45336a6ebf" providerId="ADAL" clId="{D3A12858-8CB6-FD48-8BF9-0A74385F13A4}" dt="2024-09-25T15:18:56.757" v="70" actId="14100"/>
        <pc:sldMkLst>
          <pc:docMk/>
          <pc:sldMk cId="3270324061" sldId="2147483391"/>
        </pc:sldMkLst>
        <pc:spChg chg="mod">
          <ac:chgData name="Ayca Bas" userId="d5a7dadb-f04d-4f30-920f-4a45336a6ebf" providerId="ADAL" clId="{D3A12858-8CB6-FD48-8BF9-0A74385F13A4}" dt="2024-09-25T15:18:34.359" v="67" actId="20577"/>
          <ac:spMkLst>
            <pc:docMk/>
            <pc:sldMk cId="3270324061" sldId="2147483391"/>
            <ac:spMk id="20" creationId="{C8667ECE-BE41-18D1-7295-3C31A306CB35}"/>
          </ac:spMkLst>
        </pc:spChg>
        <pc:spChg chg="mod">
          <ac:chgData name="Ayca Bas" userId="d5a7dadb-f04d-4f30-920f-4a45336a6ebf" providerId="ADAL" clId="{D3A12858-8CB6-FD48-8BF9-0A74385F13A4}" dt="2024-09-25T15:18:47.324" v="69" actId="20577"/>
          <ac:spMkLst>
            <pc:docMk/>
            <pc:sldMk cId="3270324061" sldId="2147483391"/>
            <ac:spMk id="23" creationId="{89AE90C9-0415-304A-9EAE-DDEADA2E7ABA}"/>
          </ac:spMkLst>
        </pc:spChg>
        <pc:spChg chg="mod">
          <ac:chgData name="Ayca Bas" userId="d5a7dadb-f04d-4f30-920f-4a45336a6ebf" providerId="ADAL" clId="{D3A12858-8CB6-FD48-8BF9-0A74385F13A4}" dt="2024-09-25T15:18:56.757" v="70" actId="14100"/>
          <ac:spMkLst>
            <pc:docMk/>
            <pc:sldMk cId="3270324061" sldId="2147483391"/>
            <ac:spMk id="25" creationId="{E3551431-631D-707C-CC29-EBEC71C22AF1}"/>
          </ac:spMkLst>
        </pc:spChg>
        <pc:spChg chg="mod">
          <ac:chgData name="Ayca Bas" userId="d5a7dadb-f04d-4f30-920f-4a45336a6ebf" providerId="ADAL" clId="{D3A12858-8CB6-FD48-8BF9-0A74385F13A4}" dt="2024-09-25T15:17:52.250" v="42" actId="1076"/>
          <ac:spMkLst>
            <pc:docMk/>
            <pc:sldMk cId="3270324061" sldId="2147483391"/>
            <ac:spMk id="26" creationId="{A2B8E341-31F8-2DE8-1E65-DE9CE8DD6A5D}"/>
          </ac:spMkLst>
        </pc:spChg>
        <pc:spChg chg="mod">
          <ac:chgData name="Ayca Bas" userId="d5a7dadb-f04d-4f30-920f-4a45336a6ebf" providerId="ADAL" clId="{D3A12858-8CB6-FD48-8BF9-0A74385F13A4}" dt="2024-09-25T15:17:54.252" v="43" actId="1076"/>
          <ac:spMkLst>
            <pc:docMk/>
            <pc:sldMk cId="3270324061" sldId="2147483391"/>
            <ac:spMk id="31" creationId="{E6704AA1-8ED9-86E4-5287-E49BCEC504B5}"/>
          </ac:spMkLst>
        </pc:spChg>
        <pc:picChg chg="del mod">
          <ac:chgData name="Ayca Bas" userId="d5a7dadb-f04d-4f30-920f-4a45336a6ebf" providerId="ADAL" clId="{D3A12858-8CB6-FD48-8BF9-0A74385F13A4}" dt="2024-09-25T15:18:38.708" v="68" actId="1076"/>
          <ac:picMkLst>
            <pc:docMk/>
            <pc:sldMk cId="3270324061" sldId="2147483391"/>
            <ac:picMk id="3" creationId="{0F43E7A7-71E2-2FA2-19DF-0BC996F936A9}"/>
          </ac:picMkLst>
        </pc:picChg>
      </pc:sldChg>
      <pc:sldChg chg="modSp mod ord modClrScheme chgLayout modNotesTx">
        <pc:chgData name="Ayca Bas" userId="d5a7dadb-f04d-4f30-920f-4a45336a6ebf" providerId="ADAL" clId="{D3A12858-8CB6-FD48-8BF9-0A74385F13A4}" dt="2024-09-25T15:29:55.750" v="167"/>
        <pc:sldMkLst>
          <pc:docMk/>
          <pc:sldMk cId="1898866225" sldId="2147483392"/>
        </pc:sldMkLst>
        <pc:spChg chg="mod ord">
          <ac:chgData name="Ayca Bas" userId="d5a7dadb-f04d-4f30-920f-4a45336a6ebf" providerId="ADAL" clId="{D3A12858-8CB6-FD48-8BF9-0A74385F13A4}" dt="2024-09-25T15:25:34.183" v="127" actId="700"/>
          <ac:spMkLst>
            <pc:docMk/>
            <pc:sldMk cId="1898866225" sldId="2147483392"/>
            <ac:spMk id="5" creationId="{03E8C273-8242-A7A3-0127-5BD3230A9BB4}"/>
          </ac:spMkLst>
        </pc:spChg>
      </pc:sldChg>
      <pc:sldChg chg="add mod modShow">
        <pc:chgData name="Ayca Bas" userId="d5a7dadb-f04d-4f30-920f-4a45336a6ebf" providerId="ADAL" clId="{D3A12858-8CB6-FD48-8BF9-0A74385F13A4}" dt="2024-09-25T15:34:51.212" v="432" actId="729"/>
        <pc:sldMkLst>
          <pc:docMk/>
          <pc:sldMk cId="1384425371" sldId="2147483394"/>
        </pc:sldMkLst>
      </pc:sldChg>
      <pc:sldChg chg="add mod modShow">
        <pc:chgData name="Ayca Bas" userId="d5a7dadb-f04d-4f30-920f-4a45336a6ebf" providerId="ADAL" clId="{D3A12858-8CB6-FD48-8BF9-0A74385F13A4}" dt="2024-09-25T15:34:51.212" v="432" actId="729"/>
        <pc:sldMkLst>
          <pc:docMk/>
          <pc:sldMk cId="3679655293" sldId="2147483395"/>
        </pc:sldMkLst>
      </pc:sldChg>
      <pc:sldChg chg="add mod modShow">
        <pc:chgData name="Ayca Bas" userId="d5a7dadb-f04d-4f30-920f-4a45336a6ebf" providerId="ADAL" clId="{D3A12858-8CB6-FD48-8BF9-0A74385F13A4}" dt="2024-09-25T15:34:51.212" v="432" actId="729"/>
        <pc:sldMkLst>
          <pc:docMk/>
          <pc:sldMk cId="1672282286" sldId="2147483396"/>
        </pc:sldMkLst>
      </pc:sldChg>
      <pc:sldChg chg="add mod modShow">
        <pc:chgData name="Ayca Bas" userId="d5a7dadb-f04d-4f30-920f-4a45336a6ebf" providerId="ADAL" clId="{D3A12858-8CB6-FD48-8BF9-0A74385F13A4}" dt="2024-09-25T15:34:51.212" v="432" actId="729"/>
        <pc:sldMkLst>
          <pc:docMk/>
          <pc:sldMk cId="3495102711" sldId="2147483397"/>
        </pc:sldMkLst>
      </pc:sldChg>
      <pc:sldChg chg="modSp add mod ord">
        <pc:chgData name="Ayca Bas" userId="d5a7dadb-f04d-4f30-920f-4a45336a6ebf" providerId="ADAL" clId="{D3A12858-8CB6-FD48-8BF9-0A74385F13A4}" dt="2024-09-25T16:37:19.902" v="1153" actId="20577"/>
        <pc:sldMkLst>
          <pc:docMk/>
          <pc:sldMk cId="2013677378" sldId="2147483398"/>
        </pc:sldMkLst>
        <pc:spChg chg="mod">
          <ac:chgData name="Ayca Bas" userId="d5a7dadb-f04d-4f30-920f-4a45336a6ebf" providerId="ADAL" clId="{D3A12858-8CB6-FD48-8BF9-0A74385F13A4}" dt="2024-09-25T16:37:19.902" v="1153" actId="20577"/>
          <ac:spMkLst>
            <pc:docMk/>
            <pc:sldMk cId="2013677378" sldId="2147483398"/>
            <ac:spMk id="7" creationId="{0BD3C20F-026F-A86A-E0E4-2D072D10A0B7}"/>
          </ac:spMkLst>
        </pc:spChg>
        <pc:spChg chg="mod">
          <ac:chgData name="Ayca Bas" userId="d5a7dadb-f04d-4f30-920f-4a45336a6ebf" providerId="ADAL" clId="{D3A12858-8CB6-FD48-8BF9-0A74385F13A4}" dt="2024-09-25T16:09:38.636" v="1013" actId="20577"/>
          <ac:spMkLst>
            <pc:docMk/>
            <pc:sldMk cId="2013677378" sldId="2147483398"/>
            <ac:spMk id="15" creationId="{60728F03-097B-04AF-08EE-CC24426E0C18}"/>
          </ac:spMkLst>
        </pc:spChg>
      </pc:sldChg>
      <pc:sldChg chg="addSp delSp modSp mod ord modClrScheme chgLayout">
        <pc:chgData name="Ayca Bas" userId="d5a7dadb-f04d-4f30-920f-4a45336a6ebf" providerId="ADAL" clId="{D3A12858-8CB6-FD48-8BF9-0A74385F13A4}" dt="2024-09-25T16:10:21.970" v="1019" actId="478"/>
        <pc:sldMkLst>
          <pc:docMk/>
          <pc:sldMk cId="3061723611" sldId="2147483399"/>
        </pc:sldMkLst>
        <pc:spChg chg="mod ord">
          <ac:chgData name="Ayca Bas" userId="d5a7dadb-f04d-4f30-920f-4a45336a6ebf" providerId="ADAL" clId="{D3A12858-8CB6-FD48-8BF9-0A74385F13A4}" dt="2024-09-25T16:10:15.924" v="1018" actId="700"/>
          <ac:spMkLst>
            <pc:docMk/>
            <pc:sldMk cId="3061723611" sldId="2147483399"/>
            <ac:spMk id="2" creationId="{83B767CC-B8A0-C10A-00B3-A056BA204292}"/>
          </ac:spMkLst>
        </pc:spChg>
        <pc:spChg chg="add del mod ord">
          <ac:chgData name="Ayca Bas" userId="d5a7dadb-f04d-4f30-920f-4a45336a6ebf" providerId="ADAL" clId="{D3A12858-8CB6-FD48-8BF9-0A74385F13A4}" dt="2024-09-25T16:10:15.924" v="1018" actId="700"/>
          <ac:spMkLst>
            <pc:docMk/>
            <pc:sldMk cId="3061723611" sldId="2147483399"/>
            <ac:spMk id="7" creationId="{1975F062-2BC6-7AF2-6EA9-FEF491D151B9}"/>
          </ac:spMkLst>
        </pc:spChg>
        <pc:spChg chg="add del mod ord">
          <ac:chgData name="Ayca Bas" userId="d5a7dadb-f04d-4f30-920f-4a45336a6ebf" providerId="ADAL" clId="{D3A12858-8CB6-FD48-8BF9-0A74385F13A4}" dt="2024-09-25T16:10:21.970" v="1019" actId="478"/>
          <ac:spMkLst>
            <pc:docMk/>
            <pc:sldMk cId="3061723611" sldId="2147483399"/>
            <ac:spMk id="8" creationId="{09D3EE22-1751-9B27-C648-1AB1DA4A986C}"/>
          </ac:spMkLst>
        </pc:spChg>
      </pc:sldChg>
      <pc:sldChg chg="modSp mod modClrScheme chgLayout">
        <pc:chgData name="Ayca Bas" userId="d5a7dadb-f04d-4f30-920f-4a45336a6ebf" providerId="ADAL" clId="{D3A12858-8CB6-FD48-8BF9-0A74385F13A4}" dt="2024-09-25T16:33:29.308" v="1065" actId="700"/>
        <pc:sldMkLst>
          <pc:docMk/>
          <pc:sldMk cId="342782649" sldId="2147483406"/>
        </pc:sldMkLst>
        <pc:spChg chg="mod ord">
          <ac:chgData name="Ayca Bas" userId="d5a7dadb-f04d-4f30-920f-4a45336a6ebf" providerId="ADAL" clId="{D3A12858-8CB6-FD48-8BF9-0A74385F13A4}" dt="2024-09-25T16:33:29.308" v="1065" actId="700"/>
          <ac:spMkLst>
            <pc:docMk/>
            <pc:sldMk cId="342782649" sldId="2147483406"/>
            <ac:spMk id="2" creationId="{52BEADC6-3A0E-675B-AA9E-1B7C4073DADE}"/>
          </ac:spMkLst>
        </pc:spChg>
      </pc:sldChg>
      <pc:sldChg chg="addSp delSp modSp mod modClrScheme chgLayout">
        <pc:chgData name="Ayca Bas" userId="d5a7dadb-f04d-4f30-920f-4a45336a6ebf" providerId="ADAL" clId="{D3A12858-8CB6-FD48-8BF9-0A74385F13A4}" dt="2024-09-25T16:34:49.555" v="1079" actId="20577"/>
        <pc:sldMkLst>
          <pc:docMk/>
          <pc:sldMk cId="1238891443" sldId="2147483411"/>
        </pc:sldMkLst>
        <pc:spChg chg="mod">
          <ac:chgData name="Ayca Bas" userId="d5a7dadb-f04d-4f30-920f-4a45336a6ebf" providerId="ADAL" clId="{D3A12858-8CB6-FD48-8BF9-0A74385F13A4}" dt="2024-09-25T16:34:49.555" v="1079" actId="20577"/>
          <ac:spMkLst>
            <pc:docMk/>
            <pc:sldMk cId="1238891443" sldId="2147483411"/>
            <ac:spMk id="2" creationId="{D9C78B17-3B34-F23D-6A84-8CD32A2C15C4}"/>
          </ac:spMkLst>
        </pc:spChg>
        <pc:spChg chg="add del mod ord">
          <ac:chgData name="Ayca Bas" userId="d5a7dadb-f04d-4f30-920f-4a45336a6ebf" providerId="ADAL" clId="{D3A12858-8CB6-FD48-8BF9-0A74385F13A4}" dt="2024-09-25T16:34:01.768" v="1069" actId="478"/>
          <ac:spMkLst>
            <pc:docMk/>
            <pc:sldMk cId="1238891443" sldId="2147483411"/>
            <ac:spMk id="3" creationId="{AB681B43-34A5-F191-F89C-1075E7AC3EB8}"/>
          </ac:spMkLst>
        </pc:spChg>
        <pc:spChg chg="add del mod ord">
          <ac:chgData name="Ayca Bas" userId="d5a7dadb-f04d-4f30-920f-4a45336a6ebf" providerId="ADAL" clId="{D3A12858-8CB6-FD48-8BF9-0A74385F13A4}" dt="2024-09-25T16:33:59.824" v="1068" actId="478"/>
          <ac:spMkLst>
            <pc:docMk/>
            <pc:sldMk cId="1238891443" sldId="2147483411"/>
            <ac:spMk id="5" creationId="{CFBC61AB-6FBC-054E-ED3F-E8AE4239858B}"/>
          </ac:spMkLst>
        </pc:spChg>
      </pc:sldChg>
      <pc:sldChg chg="modSp add del mod ord">
        <pc:chgData name="Ayca Bas" userId="d5a7dadb-f04d-4f30-920f-4a45336a6ebf" providerId="ADAL" clId="{D3A12858-8CB6-FD48-8BF9-0A74385F13A4}" dt="2024-09-27T08:31:01.332" v="1194" actId="14100"/>
        <pc:sldMkLst>
          <pc:docMk/>
          <pc:sldMk cId="4177682814" sldId="2147483412"/>
        </pc:sldMkLst>
        <pc:spChg chg="mod">
          <ac:chgData name="Ayca Bas" userId="d5a7dadb-f04d-4f30-920f-4a45336a6ebf" providerId="ADAL" clId="{D3A12858-8CB6-FD48-8BF9-0A74385F13A4}" dt="2024-09-27T08:31:01.332" v="1194" actId="14100"/>
          <ac:spMkLst>
            <pc:docMk/>
            <pc:sldMk cId="4177682814" sldId="2147483412"/>
            <ac:spMk id="7" creationId="{14E2682A-5B18-8CE4-B686-95D27BFE7A89}"/>
          </ac:spMkLst>
        </pc:spChg>
        <pc:spChg chg="mod">
          <ac:chgData name="Ayca Bas" userId="d5a7dadb-f04d-4f30-920f-4a45336a6ebf" providerId="ADAL" clId="{D3A12858-8CB6-FD48-8BF9-0A74385F13A4}" dt="2024-09-25T15:16:06.462" v="27" actId="207"/>
          <ac:spMkLst>
            <pc:docMk/>
            <pc:sldMk cId="4177682814" sldId="2147483412"/>
            <ac:spMk id="10" creationId="{476DEAC3-9E47-0A03-5188-4C9AD0A90B3A}"/>
          </ac:spMkLst>
        </pc:spChg>
        <pc:spChg chg="mod">
          <ac:chgData name="Ayca Bas" userId="d5a7dadb-f04d-4f30-920f-4a45336a6ebf" providerId="ADAL" clId="{D3A12858-8CB6-FD48-8BF9-0A74385F13A4}" dt="2024-09-25T15:16:06.462" v="27" actId="207"/>
          <ac:spMkLst>
            <pc:docMk/>
            <pc:sldMk cId="4177682814" sldId="2147483412"/>
            <ac:spMk id="12" creationId="{E0A7EC5B-5DA0-F1F6-7015-CC2BA12DEDD4}"/>
          </ac:spMkLst>
        </pc:spChg>
        <pc:spChg chg="mod">
          <ac:chgData name="Ayca Bas" userId="d5a7dadb-f04d-4f30-920f-4a45336a6ebf" providerId="ADAL" clId="{D3A12858-8CB6-FD48-8BF9-0A74385F13A4}" dt="2024-09-25T15:16:06.462" v="27" actId="207"/>
          <ac:spMkLst>
            <pc:docMk/>
            <pc:sldMk cId="4177682814" sldId="2147483412"/>
            <ac:spMk id="15" creationId="{F6452BBD-617D-BBC5-F41C-4D50AF86DFE3}"/>
          </ac:spMkLst>
        </pc:spChg>
        <pc:spChg chg="mod">
          <ac:chgData name="Ayca Bas" userId="d5a7dadb-f04d-4f30-920f-4a45336a6ebf" providerId="ADAL" clId="{D3A12858-8CB6-FD48-8BF9-0A74385F13A4}" dt="2024-09-25T15:16:06.462" v="27" actId="207"/>
          <ac:spMkLst>
            <pc:docMk/>
            <pc:sldMk cId="4177682814" sldId="2147483412"/>
            <ac:spMk id="16" creationId="{581423A1-5960-C50E-32CA-680DE91B1B01}"/>
          </ac:spMkLst>
        </pc:spChg>
        <pc:spChg chg="mod">
          <ac:chgData name="Ayca Bas" userId="d5a7dadb-f04d-4f30-920f-4a45336a6ebf" providerId="ADAL" clId="{D3A12858-8CB6-FD48-8BF9-0A74385F13A4}" dt="2024-09-25T15:16:06.462" v="27" actId="207"/>
          <ac:spMkLst>
            <pc:docMk/>
            <pc:sldMk cId="4177682814" sldId="2147483412"/>
            <ac:spMk id="17" creationId="{3F92C1AE-FF55-CC27-45B9-0280E892480C}"/>
          </ac:spMkLst>
        </pc:spChg>
        <pc:spChg chg="mod">
          <ac:chgData name="Ayca Bas" userId="d5a7dadb-f04d-4f30-920f-4a45336a6ebf" providerId="ADAL" clId="{D3A12858-8CB6-FD48-8BF9-0A74385F13A4}" dt="2024-09-25T15:16:06.462" v="27" actId="207"/>
          <ac:spMkLst>
            <pc:docMk/>
            <pc:sldMk cId="4177682814" sldId="2147483412"/>
            <ac:spMk id="18" creationId="{D799D7B3-E432-2728-CBF9-6A43B63F8E74}"/>
          </ac:spMkLst>
        </pc:spChg>
        <pc:spChg chg="mod">
          <ac:chgData name="Ayca Bas" userId="d5a7dadb-f04d-4f30-920f-4a45336a6ebf" providerId="ADAL" clId="{D3A12858-8CB6-FD48-8BF9-0A74385F13A4}" dt="2024-09-25T15:16:06.462" v="27" actId="207"/>
          <ac:spMkLst>
            <pc:docMk/>
            <pc:sldMk cId="4177682814" sldId="2147483412"/>
            <ac:spMk id="30" creationId="{031B5A36-1DDC-760B-EA69-A409A0004F20}"/>
          </ac:spMkLst>
        </pc:spChg>
        <pc:spChg chg="mod">
          <ac:chgData name="Ayca Bas" userId="d5a7dadb-f04d-4f30-920f-4a45336a6ebf" providerId="ADAL" clId="{D3A12858-8CB6-FD48-8BF9-0A74385F13A4}" dt="2024-09-25T15:16:06.462" v="27" actId="207"/>
          <ac:spMkLst>
            <pc:docMk/>
            <pc:sldMk cId="4177682814" sldId="2147483412"/>
            <ac:spMk id="35" creationId="{26E82F8A-21D1-74D4-3E45-DAAE88CCCE84}"/>
          </ac:spMkLst>
        </pc:spChg>
        <pc:spChg chg="mod">
          <ac:chgData name="Ayca Bas" userId="d5a7dadb-f04d-4f30-920f-4a45336a6ebf" providerId="ADAL" clId="{D3A12858-8CB6-FD48-8BF9-0A74385F13A4}" dt="2024-09-25T15:16:06.462" v="27" actId="207"/>
          <ac:spMkLst>
            <pc:docMk/>
            <pc:sldMk cId="4177682814" sldId="2147483412"/>
            <ac:spMk id="44" creationId="{EE4788DF-D807-BD29-1F70-CE7CFD3A65B0}"/>
          </ac:spMkLst>
        </pc:spChg>
        <pc:spChg chg="mod">
          <ac:chgData name="Ayca Bas" userId="d5a7dadb-f04d-4f30-920f-4a45336a6ebf" providerId="ADAL" clId="{D3A12858-8CB6-FD48-8BF9-0A74385F13A4}" dt="2024-09-25T15:16:06.462" v="27" actId="207"/>
          <ac:spMkLst>
            <pc:docMk/>
            <pc:sldMk cId="4177682814" sldId="2147483412"/>
            <ac:spMk id="45" creationId="{7F1D3867-6A6E-0863-4FE9-4DDB3B445303}"/>
          </ac:spMkLst>
        </pc:spChg>
        <pc:spChg chg="mod">
          <ac:chgData name="Ayca Bas" userId="d5a7dadb-f04d-4f30-920f-4a45336a6ebf" providerId="ADAL" clId="{D3A12858-8CB6-FD48-8BF9-0A74385F13A4}" dt="2024-09-25T15:16:06.462" v="27" actId="207"/>
          <ac:spMkLst>
            <pc:docMk/>
            <pc:sldMk cId="4177682814" sldId="2147483412"/>
            <ac:spMk id="48" creationId="{EFAC2988-3E21-17A5-ECD3-8E42250BA75A}"/>
          </ac:spMkLst>
        </pc:spChg>
        <pc:spChg chg="mod">
          <ac:chgData name="Ayca Bas" userId="d5a7dadb-f04d-4f30-920f-4a45336a6ebf" providerId="ADAL" clId="{D3A12858-8CB6-FD48-8BF9-0A74385F13A4}" dt="2024-09-25T15:16:06.462" v="27" actId="207"/>
          <ac:spMkLst>
            <pc:docMk/>
            <pc:sldMk cId="4177682814" sldId="2147483412"/>
            <ac:spMk id="49" creationId="{FC5C7E7B-D53E-CED1-F072-C174A8D54882}"/>
          </ac:spMkLst>
        </pc:spChg>
        <pc:spChg chg="mod">
          <ac:chgData name="Ayca Bas" userId="d5a7dadb-f04d-4f30-920f-4a45336a6ebf" providerId="ADAL" clId="{D3A12858-8CB6-FD48-8BF9-0A74385F13A4}" dt="2024-09-25T15:16:06.462" v="27" actId="207"/>
          <ac:spMkLst>
            <pc:docMk/>
            <pc:sldMk cId="4177682814" sldId="2147483412"/>
            <ac:spMk id="50" creationId="{A6F296C3-CBDC-708C-D00A-9BA4B58C8B6F}"/>
          </ac:spMkLst>
        </pc:spChg>
        <pc:spChg chg="mod">
          <ac:chgData name="Ayca Bas" userId="d5a7dadb-f04d-4f30-920f-4a45336a6ebf" providerId="ADAL" clId="{D3A12858-8CB6-FD48-8BF9-0A74385F13A4}" dt="2024-09-25T15:16:06.462" v="27" actId="207"/>
          <ac:spMkLst>
            <pc:docMk/>
            <pc:sldMk cId="4177682814" sldId="2147483412"/>
            <ac:spMk id="51" creationId="{B9B9998A-098B-DDC6-5B10-2814C1432E0D}"/>
          </ac:spMkLst>
        </pc:spChg>
        <pc:spChg chg="mod">
          <ac:chgData name="Ayca Bas" userId="d5a7dadb-f04d-4f30-920f-4a45336a6ebf" providerId="ADAL" clId="{D3A12858-8CB6-FD48-8BF9-0A74385F13A4}" dt="2024-09-25T15:16:06.462" v="27" actId="207"/>
          <ac:spMkLst>
            <pc:docMk/>
            <pc:sldMk cId="4177682814" sldId="2147483412"/>
            <ac:spMk id="53" creationId="{D970DF4D-EBA0-AF91-0AD2-DA12166F6FC7}"/>
          </ac:spMkLst>
        </pc:spChg>
        <pc:spChg chg="mod">
          <ac:chgData name="Ayca Bas" userId="d5a7dadb-f04d-4f30-920f-4a45336a6ebf" providerId="ADAL" clId="{D3A12858-8CB6-FD48-8BF9-0A74385F13A4}" dt="2024-09-25T15:16:06.462" v="27" actId="207"/>
          <ac:spMkLst>
            <pc:docMk/>
            <pc:sldMk cId="4177682814" sldId="2147483412"/>
            <ac:spMk id="54" creationId="{45C87690-098A-38C0-C172-C1BC2CE40BCD}"/>
          </ac:spMkLst>
        </pc:spChg>
        <pc:spChg chg="mod">
          <ac:chgData name="Ayca Bas" userId="d5a7dadb-f04d-4f30-920f-4a45336a6ebf" providerId="ADAL" clId="{D3A12858-8CB6-FD48-8BF9-0A74385F13A4}" dt="2024-09-25T15:16:06.462" v="27" actId="207"/>
          <ac:spMkLst>
            <pc:docMk/>
            <pc:sldMk cId="4177682814" sldId="2147483412"/>
            <ac:spMk id="55" creationId="{DB967F51-9C35-5797-9DC7-7350AC48CB86}"/>
          </ac:spMkLst>
        </pc:spChg>
        <pc:spChg chg="mod">
          <ac:chgData name="Ayca Bas" userId="d5a7dadb-f04d-4f30-920f-4a45336a6ebf" providerId="ADAL" clId="{D3A12858-8CB6-FD48-8BF9-0A74385F13A4}" dt="2024-09-25T15:16:06.462" v="27" actId="207"/>
          <ac:spMkLst>
            <pc:docMk/>
            <pc:sldMk cId="4177682814" sldId="2147483412"/>
            <ac:spMk id="59" creationId="{020F36B5-C1E6-8694-03F1-C7493309FD18}"/>
          </ac:spMkLst>
        </pc:spChg>
        <pc:spChg chg="mod">
          <ac:chgData name="Ayca Bas" userId="d5a7dadb-f04d-4f30-920f-4a45336a6ebf" providerId="ADAL" clId="{D3A12858-8CB6-FD48-8BF9-0A74385F13A4}" dt="2024-09-25T15:34:24.589" v="423" actId="20577"/>
          <ac:spMkLst>
            <pc:docMk/>
            <pc:sldMk cId="4177682814" sldId="2147483412"/>
            <ac:spMk id="65" creationId="{B2A06E55-62C9-CF0C-8199-F63C9E5FD2D0}"/>
          </ac:spMkLst>
        </pc:spChg>
      </pc:sldChg>
      <pc:sldChg chg="del">
        <pc:chgData name="Ayca Bas" userId="d5a7dadb-f04d-4f30-920f-4a45336a6ebf" providerId="ADAL" clId="{D3A12858-8CB6-FD48-8BF9-0A74385F13A4}" dt="2024-09-25T16:09:45.383" v="1014" actId="2696"/>
        <pc:sldMkLst>
          <pc:docMk/>
          <pc:sldMk cId="1456873852" sldId="2147483413"/>
        </pc:sldMkLst>
      </pc:sldChg>
      <pc:sldChg chg="del">
        <pc:chgData name="Ayca Bas" userId="d5a7dadb-f04d-4f30-920f-4a45336a6ebf" providerId="ADAL" clId="{D3A12858-8CB6-FD48-8BF9-0A74385F13A4}" dt="2024-09-25T16:33:44.179" v="1066" actId="2696"/>
        <pc:sldMkLst>
          <pc:docMk/>
          <pc:sldMk cId="851318753" sldId="2147483422"/>
        </pc:sldMkLst>
      </pc:sldChg>
      <pc:sldChg chg="modSp del mod modClrScheme chgLayout">
        <pc:chgData name="Ayca Bas" userId="d5a7dadb-f04d-4f30-920f-4a45336a6ebf" providerId="ADAL" clId="{D3A12858-8CB6-FD48-8BF9-0A74385F13A4}" dt="2024-09-25T15:16:32.028" v="29" actId="2696"/>
        <pc:sldMkLst>
          <pc:docMk/>
          <pc:sldMk cId="2244092676" sldId="2147483427"/>
        </pc:sldMkLst>
        <pc:spChg chg="mod ord">
          <ac:chgData name="Ayca Bas" userId="d5a7dadb-f04d-4f30-920f-4a45336a6ebf" providerId="ADAL" clId="{D3A12858-8CB6-FD48-8BF9-0A74385F13A4}" dt="2024-09-25T15:13:54.160" v="8" actId="700"/>
          <ac:spMkLst>
            <pc:docMk/>
            <pc:sldMk cId="2244092676" sldId="2147483427"/>
            <ac:spMk id="2" creationId="{18AE8C79-7CA9-64EF-6799-465EF7113B12}"/>
          </ac:spMkLst>
        </pc:spChg>
      </pc:sldChg>
      <pc:sldChg chg="delSp modSp del mod modClrScheme chgLayout">
        <pc:chgData name="Ayca Bas" userId="d5a7dadb-f04d-4f30-920f-4a45336a6ebf" providerId="ADAL" clId="{D3A12858-8CB6-FD48-8BF9-0A74385F13A4}" dt="2024-09-25T15:19:18.332" v="71" actId="2696"/>
        <pc:sldMkLst>
          <pc:docMk/>
          <pc:sldMk cId="2803775672" sldId="2147483429"/>
        </pc:sldMkLst>
        <pc:spChg chg="mod ord">
          <ac:chgData name="Ayca Bas" userId="d5a7dadb-f04d-4f30-920f-4a45336a6ebf" providerId="ADAL" clId="{D3A12858-8CB6-FD48-8BF9-0A74385F13A4}" dt="2024-09-25T15:14:08.991" v="9" actId="700"/>
          <ac:spMkLst>
            <pc:docMk/>
            <pc:sldMk cId="2803775672" sldId="2147483429"/>
            <ac:spMk id="2" creationId="{5BDC2028-8AFF-E981-4BB1-910FF872A651}"/>
          </ac:spMkLst>
        </pc:spChg>
        <pc:spChg chg="mod ord">
          <ac:chgData name="Ayca Bas" userId="d5a7dadb-f04d-4f30-920f-4a45336a6ebf" providerId="ADAL" clId="{D3A12858-8CB6-FD48-8BF9-0A74385F13A4}" dt="2024-09-25T15:14:14.386" v="10" actId="14100"/>
          <ac:spMkLst>
            <pc:docMk/>
            <pc:sldMk cId="2803775672" sldId="2147483429"/>
            <ac:spMk id="3" creationId="{DC363B88-31BA-E8C5-9DBA-F588061641E8}"/>
          </ac:spMkLst>
        </pc:spChg>
        <pc:grpChg chg="del mod">
          <ac:chgData name="Ayca Bas" userId="d5a7dadb-f04d-4f30-920f-4a45336a6ebf" providerId="ADAL" clId="{D3A12858-8CB6-FD48-8BF9-0A74385F13A4}" dt="2024-09-25T15:14:50.859" v="22" actId="478"/>
          <ac:grpSpMkLst>
            <pc:docMk/>
            <pc:sldMk cId="2803775672" sldId="2147483429"/>
            <ac:grpSpMk id="14" creationId="{5E95CE44-8E61-ECCC-B42E-C2E58ECFDF19}"/>
          </ac:grpSpMkLst>
        </pc:grpChg>
        <pc:picChg chg="mod">
          <ac:chgData name="Ayca Bas" userId="d5a7dadb-f04d-4f30-920f-4a45336a6ebf" providerId="ADAL" clId="{D3A12858-8CB6-FD48-8BF9-0A74385F13A4}" dt="2024-09-25T15:14:35.178" v="16" actId="1440"/>
          <ac:picMkLst>
            <pc:docMk/>
            <pc:sldMk cId="2803775672" sldId="2147483429"/>
            <ac:picMk id="7" creationId="{404B09A5-CDE8-1131-3056-BB467314938B}"/>
          </ac:picMkLst>
        </pc:picChg>
        <pc:picChg chg="mod">
          <ac:chgData name="Ayca Bas" userId="d5a7dadb-f04d-4f30-920f-4a45336a6ebf" providerId="ADAL" clId="{D3A12858-8CB6-FD48-8BF9-0A74385F13A4}" dt="2024-09-25T15:14:35.178" v="16" actId="1440"/>
          <ac:picMkLst>
            <pc:docMk/>
            <pc:sldMk cId="2803775672" sldId="2147483429"/>
            <ac:picMk id="9" creationId="{841A6FC2-BC38-A668-5C91-9BB1F353E127}"/>
          </ac:picMkLst>
        </pc:picChg>
        <pc:picChg chg="mod">
          <ac:chgData name="Ayca Bas" userId="d5a7dadb-f04d-4f30-920f-4a45336a6ebf" providerId="ADAL" clId="{D3A12858-8CB6-FD48-8BF9-0A74385F13A4}" dt="2024-09-25T15:14:35.178" v="16" actId="1440"/>
          <ac:picMkLst>
            <pc:docMk/>
            <pc:sldMk cId="2803775672" sldId="2147483429"/>
            <ac:picMk id="11" creationId="{52B6E2F3-FDCF-24B8-FD91-4F20B33AB550}"/>
          </ac:picMkLst>
        </pc:picChg>
        <pc:picChg chg="mod">
          <ac:chgData name="Ayca Bas" userId="d5a7dadb-f04d-4f30-920f-4a45336a6ebf" providerId="ADAL" clId="{D3A12858-8CB6-FD48-8BF9-0A74385F13A4}" dt="2024-09-25T15:14:35.178" v="16" actId="1440"/>
          <ac:picMkLst>
            <pc:docMk/>
            <pc:sldMk cId="2803775672" sldId="2147483429"/>
            <ac:picMk id="13" creationId="{6B712506-854C-3617-AED4-AB4398E28D5C}"/>
          </ac:picMkLst>
        </pc:picChg>
      </pc:sldChg>
      <pc:sldChg chg="addSp delSp modSp del mod modClrScheme chgLayout">
        <pc:chgData name="Ayca Bas" userId="d5a7dadb-f04d-4f30-920f-4a45336a6ebf" providerId="ADAL" clId="{D3A12858-8CB6-FD48-8BF9-0A74385F13A4}" dt="2024-09-25T15:28:33.087" v="131" actId="2696"/>
        <pc:sldMkLst>
          <pc:docMk/>
          <pc:sldMk cId="1925001506" sldId="2147483430"/>
        </pc:sldMkLst>
        <pc:spChg chg="mod ord">
          <ac:chgData name="Ayca Bas" userId="d5a7dadb-f04d-4f30-920f-4a45336a6ebf" providerId="ADAL" clId="{D3A12858-8CB6-FD48-8BF9-0A74385F13A4}" dt="2024-09-25T15:20:25.948" v="74" actId="700"/>
          <ac:spMkLst>
            <pc:docMk/>
            <pc:sldMk cId="1925001506" sldId="2147483430"/>
            <ac:spMk id="2" creationId="{4D877316-E149-9905-D751-0DB292A3A2D7}"/>
          </ac:spMkLst>
        </pc:spChg>
        <pc:spChg chg="del mod ord">
          <ac:chgData name="Ayca Bas" userId="d5a7dadb-f04d-4f30-920f-4a45336a6ebf" providerId="ADAL" clId="{D3A12858-8CB6-FD48-8BF9-0A74385F13A4}" dt="2024-09-25T15:20:36.529" v="76" actId="12084"/>
          <ac:spMkLst>
            <pc:docMk/>
            <pc:sldMk cId="1925001506" sldId="2147483430"/>
            <ac:spMk id="3" creationId="{F465DE6F-8FF1-54FB-E01C-4A93F581A7A6}"/>
          </ac:spMkLst>
        </pc:spChg>
        <pc:spChg chg="del">
          <ac:chgData name="Ayca Bas" userId="d5a7dadb-f04d-4f30-920f-4a45336a6ebf" providerId="ADAL" clId="{D3A12858-8CB6-FD48-8BF9-0A74385F13A4}" dt="2024-09-25T15:28:16.261" v="128" actId="478"/>
          <ac:spMkLst>
            <pc:docMk/>
            <pc:sldMk cId="1925001506" sldId="2147483430"/>
            <ac:spMk id="4" creationId="{523E335C-EFE1-919E-CD3C-E937E3546A2C}"/>
          </ac:spMkLst>
        </pc:spChg>
        <pc:graphicFrameChg chg="add del mod">
          <ac:chgData name="Ayca Bas" userId="d5a7dadb-f04d-4f30-920f-4a45336a6ebf" providerId="ADAL" clId="{D3A12858-8CB6-FD48-8BF9-0A74385F13A4}" dt="2024-09-25T15:28:31.053" v="130" actId="478"/>
          <ac:graphicFrameMkLst>
            <pc:docMk/>
            <pc:sldMk cId="1925001506" sldId="2147483430"/>
            <ac:graphicFrameMk id="5" creationId="{8FF416C5-3276-87C9-31B6-5001CD4BF20B}"/>
          </ac:graphicFrameMkLst>
        </pc:graphicFrameChg>
      </pc:sldChg>
      <pc:sldChg chg="del">
        <pc:chgData name="Ayca Bas" userId="d5a7dadb-f04d-4f30-920f-4a45336a6ebf" providerId="ADAL" clId="{D3A12858-8CB6-FD48-8BF9-0A74385F13A4}" dt="2024-09-25T15:30:07.287" v="168" actId="2696"/>
        <pc:sldMkLst>
          <pc:docMk/>
          <pc:sldMk cId="1712422432" sldId="2147483431"/>
        </pc:sldMkLst>
      </pc:sldChg>
      <pc:sldChg chg="modSp mod modClrScheme chgLayout">
        <pc:chgData name="Ayca Bas" userId="d5a7dadb-f04d-4f30-920f-4a45336a6ebf" providerId="ADAL" clId="{D3A12858-8CB6-FD48-8BF9-0A74385F13A4}" dt="2024-09-25T16:06:16.403" v="936" actId="20577"/>
        <pc:sldMkLst>
          <pc:docMk/>
          <pc:sldMk cId="489280537" sldId="2147483432"/>
        </pc:sldMkLst>
        <pc:spChg chg="mod ord">
          <ac:chgData name="Ayca Bas" userId="d5a7dadb-f04d-4f30-920f-4a45336a6ebf" providerId="ADAL" clId="{D3A12858-8CB6-FD48-8BF9-0A74385F13A4}" dt="2024-09-25T15:42:11.679" v="553" actId="700"/>
          <ac:spMkLst>
            <pc:docMk/>
            <pc:sldMk cId="489280537" sldId="2147483432"/>
            <ac:spMk id="4" creationId="{7ACD0C08-7D98-E21D-CB8D-D41A804FFAF4}"/>
          </ac:spMkLst>
        </pc:spChg>
        <pc:spChg chg="mod ord">
          <ac:chgData name="Ayca Bas" userId="d5a7dadb-f04d-4f30-920f-4a45336a6ebf" providerId="ADAL" clId="{D3A12858-8CB6-FD48-8BF9-0A74385F13A4}" dt="2024-09-25T16:06:16.403" v="936" actId="20577"/>
          <ac:spMkLst>
            <pc:docMk/>
            <pc:sldMk cId="489280537" sldId="2147483432"/>
            <ac:spMk id="6" creationId="{AE150F20-5025-A48C-2DD9-840CA20CE374}"/>
          </ac:spMkLst>
        </pc:spChg>
      </pc:sldChg>
      <pc:sldChg chg="new ord">
        <pc:chgData name="Ayca Bas" userId="d5a7dadb-f04d-4f30-920f-4a45336a6ebf" providerId="ADAL" clId="{D3A12858-8CB6-FD48-8BF9-0A74385F13A4}" dt="2024-09-25T15:13:28.837" v="6" actId="20578"/>
        <pc:sldMkLst>
          <pc:docMk/>
          <pc:sldMk cId="597612885" sldId="2147483433"/>
        </pc:sldMkLst>
      </pc:sldChg>
      <pc:sldChg chg="addSp delSp modSp add del mod ord">
        <pc:chgData name="Ayca Bas" userId="d5a7dadb-f04d-4f30-920f-4a45336a6ebf" providerId="ADAL" clId="{D3A12858-8CB6-FD48-8BF9-0A74385F13A4}" dt="2024-09-27T08:31:43.504" v="1204"/>
        <pc:sldMkLst>
          <pc:docMk/>
          <pc:sldMk cId="2338533742" sldId="2147483434"/>
        </pc:sldMkLst>
        <pc:spChg chg="mod">
          <ac:chgData name="Ayca Bas" userId="d5a7dadb-f04d-4f30-920f-4a45336a6ebf" providerId="ADAL" clId="{D3A12858-8CB6-FD48-8BF9-0A74385F13A4}" dt="2024-09-27T06:20:01.322" v="1192" actId="1076"/>
          <ac:spMkLst>
            <pc:docMk/>
            <pc:sldMk cId="2338533742" sldId="2147483434"/>
            <ac:spMk id="7" creationId="{C55FAE26-71DF-9A8B-DE33-F798130F53A2}"/>
          </ac:spMkLst>
        </pc:spChg>
        <pc:spChg chg="mod">
          <ac:chgData name="Ayca Bas" userId="d5a7dadb-f04d-4f30-920f-4a45336a6ebf" providerId="ADAL" clId="{D3A12858-8CB6-FD48-8BF9-0A74385F13A4}" dt="2024-09-25T15:16:14.210" v="28" actId="207"/>
          <ac:spMkLst>
            <pc:docMk/>
            <pc:sldMk cId="2338533742" sldId="2147483434"/>
            <ac:spMk id="10" creationId="{476DEAC3-9E47-0A03-5188-4C9AD0A90B3A}"/>
          </ac:spMkLst>
        </pc:spChg>
        <pc:spChg chg="mod">
          <ac:chgData name="Ayca Bas" userId="d5a7dadb-f04d-4f30-920f-4a45336a6ebf" providerId="ADAL" clId="{D3A12858-8CB6-FD48-8BF9-0A74385F13A4}" dt="2024-09-25T15:16:14.210" v="28" actId="207"/>
          <ac:spMkLst>
            <pc:docMk/>
            <pc:sldMk cId="2338533742" sldId="2147483434"/>
            <ac:spMk id="12" creationId="{E0A7EC5B-5DA0-F1F6-7015-CC2BA12DEDD4}"/>
          </ac:spMkLst>
        </pc:spChg>
        <pc:spChg chg="mod">
          <ac:chgData name="Ayca Bas" userId="d5a7dadb-f04d-4f30-920f-4a45336a6ebf" providerId="ADAL" clId="{D3A12858-8CB6-FD48-8BF9-0A74385F13A4}" dt="2024-09-25T15:16:14.210" v="28" actId="207"/>
          <ac:spMkLst>
            <pc:docMk/>
            <pc:sldMk cId="2338533742" sldId="2147483434"/>
            <ac:spMk id="15" creationId="{F6452BBD-617D-BBC5-F41C-4D50AF86DFE3}"/>
          </ac:spMkLst>
        </pc:spChg>
        <pc:spChg chg="mod">
          <ac:chgData name="Ayca Bas" userId="d5a7dadb-f04d-4f30-920f-4a45336a6ebf" providerId="ADAL" clId="{D3A12858-8CB6-FD48-8BF9-0A74385F13A4}" dt="2024-09-25T15:16:14.210" v="28" actId="207"/>
          <ac:spMkLst>
            <pc:docMk/>
            <pc:sldMk cId="2338533742" sldId="2147483434"/>
            <ac:spMk id="16" creationId="{581423A1-5960-C50E-32CA-680DE91B1B01}"/>
          </ac:spMkLst>
        </pc:spChg>
        <pc:spChg chg="mod">
          <ac:chgData name="Ayca Bas" userId="d5a7dadb-f04d-4f30-920f-4a45336a6ebf" providerId="ADAL" clId="{D3A12858-8CB6-FD48-8BF9-0A74385F13A4}" dt="2024-09-25T15:16:14.210" v="28" actId="207"/>
          <ac:spMkLst>
            <pc:docMk/>
            <pc:sldMk cId="2338533742" sldId="2147483434"/>
            <ac:spMk id="17" creationId="{3F92C1AE-FF55-CC27-45B9-0280E892480C}"/>
          </ac:spMkLst>
        </pc:spChg>
        <pc:spChg chg="mod">
          <ac:chgData name="Ayca Bas" userId="d5a7dadb-f04d-4f30-920f-4a45336a6ebf" providerId="ADAL" clId="{D3A12858-8CB6-FD48-8BF9-0A74385F13A4}" dt="2024-09-25T15:16:14.210" v="28" actId="207"/>
          <ac:spMkLst>
            <pc:docMk/>
            <pc:sldMk cId="2338533742" sldId="2147483434"/>
            <ac:spMk id="18" creationId="{D799D7B3-E432-2728-CBF9-6A43B63F8E74}"/>
          </ac:spMkLst>
        </pc:spChg>
        <pc:spChg chg="del mod">
          <ac:chgData name="Ayca Bas" userId="d5a7dadb-f04d-4f30-920f-4a45336a6ebf" providerId="ADAL" clId="{D3A12858-8CB6-FD48-8BF9-0A74385F13A4}" dt="2024-09-27T08:31:43.160" v="1203" actId="478"/>
          <ac:spMkLst>
            <pc:docMk/>
            <pc:sldMk cId="2338533742" sldId="2147483434"/>
            <ac:spMk id="19" creationId="{020F36B5-C1E6-8694-03F1-C7493309FD18}"/>
          </ac:spMkLst>
        </pc:spChg>
        <pc:spChg chg="del mod">
          <ac:chgData name="Ayca Bas" userId="d5a7dadb-f04d-4f30-920f-4a45336a6ebf" providerId="ADAL" clId="{D3A12858-8CB6-FD48-8BF9-0A74385F13A4}" dt="2024-09-27T06:19:15.480" v="1156" actId="478"/>
          <ac:spMkLst>
            <pc:docMk/>
            <pc:sldMk cId="2338533742" sldId="2147483434"/>
            <ac:spMk id="20" creationId="{3F92C1AE-FF55-CC27-45B9-0280E892480C}"/>
          </ac:spMkLst>
        </pc:spChg>
        <pc:spChg chg="add del mod">
          <ac:chgData name="Ayca Bas" userId="d5a7dadb-f04d-4f30-920f-4a45336a6ebf" providerId="ADAL" clId="{D3A12858-8CB6-FD48-8BF9-0A74385F13A4}" dt="2024-09-27T08:31:43.160" v="1203" actId="478"/>
          <ac:spMkLst>
            <pc:docMk/>
            <pc:sldMk cId="2338533742" sldId="2147483434"/>
            <ac:spMk id="26" creationId="{6609F4A4-CB81-3799-BA8B-0B0D5E40CDAB}"/>
          </ac:spMkLst>
        </pc:spChg>
        <pc:spChg chg="add mod">
          <ac:chgData name="Ayca Bas" userId="d5a7dadb-f04d-4f30-920f-4a45336a6ebf" providerId="ADAL" clId="{D3A12858-8CB6-FD48-8BF9-0A74385F13A4}" dt="2024-09-27T08:31:43.504" v="1204"/>
          <ac:spMkLst>
            <pc:docMk/>
            <pc:sldMk cId="2338533742" sldId="2147483434"/>
            <ac:spMk id="27" creationId="{596FDA4A-E45B-E09D-019B-33E3CA57A2F2}"/>
          </ac:spMkLst>
        </pc:spChg>
        <pc:spChg chg="add mod">
          <ac:chgData name="Ayca Bas" userId="d5a7dadb-f04d-4f30-920f-4a45336a6ebf" providerId="ADAL" clId="{D3A12858-8CB6-FD48-8BF9-0A74385F13A4}" dt="2024-09-27T08:31:43.504" v="1204"/>
          <ac:spMkLst>
            <pc:docMk/>
            <pc:sldMk cId="2338533742" sldId="2147483434"/>
            <ac:spMk id="29" creationId="{EE2DF932-7953-C698-C039-C5A00053C925}"/>
          </ac:spMkLst>
        </pc:spChg>
        <pc:spChg chg="mod">
          <ac:chgData name="Ayca Bas" userId="d5a7dadb-f04d-4f30-920f-4a45336a6ebf" providerId="ADAL" clId="{D3A12858-8CB6-FD48-8BF9-0A74385F13A4}" dt="2024-09-25T15:16:14.210" v="28" actId="207"/>
          <ac:spMkLst>
            <pc:docMk/>
            <pc:sldMk cId="2338533742" sldId="2147483434"/>
            <ac:spMk id="30" creationId="{031B5A36-1DDC-760B-EA69-A409A0004F20}"/>
          </ac:spMkLst>
        </pc:spChg>
        <pc:spChg chg="mod">
          <ac:chgData name="Ayca Bas" userId="d5a7dadb-f04d-4f30-920f-4a45336a6ebf" providerId="ADAL" clId="{D3A12858-8CB6-FD48-8BF9-0A74385F13A4}" dt="2024-09-25T15:16:14.210" v="28" actId="207"/>
          <ac:spMkLst>
            <pc:docMk/>
            <pc:sldMk cId="2338533742" sldId="2147483434"/>
            <ac:spMk id="35" creationId="{26E82F8A-21D1-74D4-3E45-DAAE88CCCE84}"/>
          </ac:spMkLst>
        </pc:spChg>
        <pc:spChg chg="mod">
          <ac:chgData name="Ayca Bas" userId="d5a7dadb-f04d-4f30-920f-4a45336a6ebf" providerId="ADAL" clId="{D3A12858-8CB6-FD48-8BF9-0A74385F13A4}" dt="2024-09-25T15:16:14.210" v="28" actId="207"/>
          <ac:spMkLst>
            <pc:docMk/>
            <pc:sldMk cId="2338533742" sldId="2147483434"/>
            <ac:spMk id="44" creationId="{EE4788DF-D807-BD29-1F70-CE7CFD3A65B0}"/>
          </ac:spMkLst>
        </pc:spChg>
        <pc:spChg chg="mod">
          <ac:chgData name="Ayca Bas" userId="d5a7dadb-f04d-4f30-920f-4a45336a6ebf" providerId="ADAL" clId="{D3A12858-8CB6-FD48-8BF9-0A74385F13A4}" dt="2024-09-25T15:16:14.210" v="28" actId="207"/>
          <ac:spMkLst>
            <pc:docMk/>
            <pc:sldMk cId="2338533742" sldId="2147483434"/>
            <ac:spMk id="45" creationId="{7F1D3867-6A6E-0863-4FE9-4DDB3B445303}"/>
          </ac:spMkLst>
        </pc:spChg>
        <pc:spChg chg="mod">
          <ac:chgData name="Ayca Bas" userId="d5a7dadb-f04d-4f30-920f-4a45336a6ebf" providerId="ADAL" clId="{D3A12858-8CB6-FD48-8BF9-0A74385F13A4}" dt="2024-09-25T15:16:14.210" v="28" actId="207"/>
          <ac:spMkLst>
            <pc:docMk/>
            <pc:sldMk cId="2338533742" sldId="2147483434"/>
            <ac:spMk id="48" creationId="{EFAC2988-3E21-17A5-ECD3-8E42250BA75A}"/>
          </ac:spMkLst>
        </pc:spChg>
        <pc:spChg chg="mod">
          <ac:chgData name="Ayca Bas" userId="d5a7dadb-f04d-4f30-920f-4a45336a6ebf" providerId="ADAL" clId="{D3A12858-8CB6-FD48-8BF9-0A74385F13A4}" dt="2024-09-25T15:16:14.210" v="28" actId="207"/>
          <ac:spMkLst>
            <pc:docMk/>
            <pc:sldMk cId="2338533742" sldId="2147483434"/>
            <ac:spMk id="49" creationId="{FC5C7E7B-D53E-CED1-F072-C174A8D54882}"/>
          </ac:spMkLst>
        </pc:spChg>
        <pc:spChg chg="mod">
          <ac:chgData name="Ayca Bas" userId="d5a7dadb-f04d-4f30-920f-4a45336a6ebf" providerId="ADAL" clId="{D3A12858-8CB6-FD48-8BF9-0A74385F13A4}" dt="2024-09-25T15:16:14.210" v="28" actId="207"/>
          <ac:spMkLst>
            <pc:docMk/>
            <pc:sldMk cId="2338533742" sldId="2147483434"/>
            <ac:spMk id="50" creationId="{A6F296C3-CBDC-708C-D00A-9BA4B58C8B6F}"/>
          </ac:spMkLst>
        </pc:spChg>
        <pc:spChg chg="mod">
          <ac:chgData name="Ayca Bas" userId="d5a7dadb-f04d-4f30-920f-4a45336a6ebf" providerId="ADAL" clId="{D3A12858-8CB6-FD48-8BF9-0A74385F13A4}" dt="2024-09-25T15:16:14.210" v="28" actId="207"/>
          <ac:spMkLst>
            <pc:docMk/>
            <pc:sldMk cId="2338533742" sldId="2147483434"/>
            <ac:spMk id="51" creationId="{B9B9998A-098B-DDC6-5B10-2814C1432E0D}"/>
          </ac:spMkLst>
        </pc:spChg>
        <pc:spChg chg="mod">
          <ac:chgData name="Ayca Bas" userId="d5a7dadb-f04d-4f30-920f-4a45336a6ebf" providerId="ADAL" clId="{D3A12858-8CB6-FD48-8BF9-0A74385F13A4}" dt="2024-09-25T15:16:14.210" v="28" actId="207"/>
          <ac:spMkLst>
            <pc:docMk/>
            <pc:sldMk cId="2338533742" sldId="2147483434"/>
            <ac:spMk id="53" creationId="{D970DF4D-EBA0-AF91-0AD2-DA12166F6FC7}"/>
          </ac:spMkLst>
        </pc:spChg>
        <pc:spChg chg="mod">
          <ac:chgData name="Ayca Bas" userId="d5a7dadb-f04d-4f30-920f-4a45336a6ebf" providerId="ADAL" clId="{D3A12858-8CB6-FD48-8BF9-0A74385F13A4}" dt="2024-09-25T15:16:14.210" v="28" actId="207"/>
          <ac:spMkLst>
            <pc:docMk/>
            <pc:sldMk cId="2338533742" sldId="2147483434"/>
            <ac:spMk id="54" creationId="{45C87690-098A-38C0-C172-C1BC2CE40BCD}"/>
          </ac:spMkLst>
        </pc:spChg>
        <pc:spChg chg="mod">
          <ac:chgData name="Ayca Bas" userId="d5a7dadb-f04d-4f30-920f-4a45336a6ebf" providerId="ADAL" clId="{D3A12858-8CB6-FD48-8BF9-0A74385F13A4}" dt="2024-09-25T15:16:14.210" v="28" actId="207"/>
          <ac:spMkLst>
            <pc:docMk/>
            <pc:sldMk cId="2338533742" sldId="2147483434"/>
            <ac:spMk id="55" creationId="{DB967F51-9C35-5797-9DC7-7350AC48CB86}"/>
          </ac:spMkLst>
        </pc:spChg>
        <pc:spChg chg="mod">
          <ac:chgData name="Ayca Bas" userId="d5a7dadb-f04d-4f30-920f-4a45336a6ebf" providerId="ADAL" clId="{D3A12858-8CB6-FD48-8BF9-0A74385F13A4}" dt="2024-09-25T15:16:14.210" v="28" actId="207"/>
          <ac:spMkLst>
            <pc:docMk/>
            <pc:sldMk cId="2338533742" sldId="2147483434"/>
            <ac:spMk id="59" creationId="{020F36B5-C1E6-8694-03F1-C7493309FD18}"/>
          </ac:spMkLst>
        </pc:spChg>
        <pc:spChg chg="mod">
          <ac:chgData name="Ayca Bas" userId="d5a7dadb-f04d-4f30-920f-4a45336a6ebf" providerId="ADAL" clId="{D3A12858-8CB6-FD48-8BF9-0A74385F13A4}" dt="2024-09-25T15:34:32.165" v="431" actId="14100"/>
          <ac:spMkLst>
            <pc:docMk/>
            <pc:sldMk cId="2338533742" sldId="2147483434"/>
            <ac:spMk id="65" creationId="{B2A06E55-62C9-CF0C-8199-F63C9E5FD2D0}"/>
          </ac:spMkLst>
        </pc:spChg>
      </pc:sldChg>
      <pc:sldChg chg="addSp delSp modSp new mod modClrScheme modAnim chgLayout">
        <pc:chgData name="Ayca Bas" userId="d5a7dadb-f04d-4f30-920f-4a45336a6ebf" providerId="ADAL" clId="{D3A12858-8CB6-FD48-8BF9-0A74385F13A4}" dt="2024-09-25T15:42:25.817" v="555"/>
        <pc:sldMkLst>
          <pc:docMk/>
          <pc:sldMk cId="74814348" sldId="2147483435"/>
        </pc:sldMkLst>
        <pc:spChg chg="del">
          <ac:chgData name="Ayca Bas" userId="d5a7dadb-f04d-4f30-920f-4a45336a6ebf" providerId="ADAL" clId="{D3A12858-8CB6-FD48-8BF9-0A74385F13A4}" dt="2024-09-25T15:42:22.524" v="554" actId="700"/>
          <ac:spMkLst>
            <pc:docMk/>
            <pc:sldMk cId="74814348" sldId="2147483435"/>
            <ac:spMk id="2" creationId="{AC8C570F-F35A-56B3-0B72-CC911F955A22}"/>
          </ac:spMkLst>
        </pc:spChg>
        <pc:picChg chg="add mod">
          <ac:chgData name="Ayca Bas" userId="d5a7dadb-f04d-4f30-920f-4a45336a6ebf" providerId="ADAL" clId="{D3A12858-8CB6-FD48-8BF9-0A74385F13A4}" dt="2024-09-25T15:42:25.817" v="555"/>
          <ac:picMkLst>
            <pc:docMk/>
            <pc:sldMk cId="74814348" sldId="2147483435"/>
            <ac:picMk id="3" creationId="{B72DC24C-16D9-CFCD-9579-AD13A1DA271F}"/>
          </ac:picMkLst>
        </pc:picChg>
      </pc:sldChg>
      <pc:sldChg chg="new del">
        <pc:chgData name="Ayca Bas" userId="d5a7dadb-f04d-4f30-920f-4a45336a6ebf" providerId="ADAL" clId="{D3A12858-8CB6-FD48-8BF9-0A74385F13A4}" dt="2024-09-25T15:41:44.312" v="550" actId="680"/>
        <pc:sldMkLst>
          <pc:docMk/>
          <pc:sldMk cId="2086281287" sldId="2147483435"/>
        </pc:sldMkLst>
      </pc:sldChg>
      <pc:sldChg chg="addSp delSp modSp new mod delAnim modAnim">
        <pc:chgData name="Ayca Bas" userId="d5a7dadb-f04d-4f30-920f-4a45336a6ebf" providerId="ADAL" clId="{D3A12858-8CB6-FD48-8BF9-0A74385F13A4}" dt="2024-09-25T16:28:30.544" v="1023"/>
        <pc:sldMkLst>
          <pc:docMk/>
          <pc:sldMk cId="4277432580" sldId="2147483436"/>
        </pc:sldMkLst>
        <pc:picChg chg="add del mod">
          <ac:chgData name="Ayca Bas" userId="d5a7dadb-f04d-4f30-920f-4a45336a6ebf" providerId="ADAL" clId="{D3A12858-8CB6-FD48-8BF9-0A74385F13A4}" dt="2024-09-25T16:28:27.559" v="1022" actId="478"/>
          <ac:picMkLst>
            <pc:docMk/>
            <pc:sldMk cId="4277432580" sldId="2147483436"/>
            <ac:picMk id="2" creationId="{17D64A9A-F284-9168-E2AC-5837476E24B5}"/>
          </ac:picMkLst>
        </pc:picChg>
        <pc:picChg chg="add mod">
          <ac:chgData name="Ayca Bas" userId="d5a7dadb-f04d-4f30-920f-4a45336a6ebf" providerId="ADAL" clId="{D3A12858-8CB6-FD48-8BF9-0A74385F13A4}" dt="2024-09-25T16:28:30.544" v="1023"/>
          <ac:picMkLst>
            <pc:docMk/>
            <pc:sldMk cId="4277432580" sldId="2147483436"/>
            <ac:picMk id="3" creationId="{12F82897-0337-DD13-9A3D-1C8F46A962F6}"/>
          </ac:picMkLst>
        </pc:picChg>
      </pc:sldChg>
      <pc:sldChg chg="modSp add mod ord">
        <pc:chgData name="Ayca Bas" userId="d5a7dadb-f04d-4f30-920f-4a45336a6ebf" providerId="ADAL" clId="{D3A12858-8CB6-FD48-8BF9-0A74385F13A4}" dt="2024-09-25T16:36:59.703" v="1149" actId="20577"/>
        <pc:sldMkLst>
          <pc:docMk/>
          <pc:sldMk cId="2358207874" sldId="2147483437"/>
        </pc:sldMkLst>
        <pc:spChg chg="mod">
          <ac:chgData name="Ayca Bas" userId="d5a7dadb-f04d-4f30-920f-4a45336a6ebf" providerId="ADAL" clId="{D3A12858-8CB6-FD48-8BF9-0A74385F13A4}" dt="2024-09-25T16:36:59.703" v="1149" actId="20577"/>
          <ac:spMkLst>
            <pc:docMk/>
            <pc:sldMk cId="2358207874" sldId="2147483437"/>
            <ac:spMk id="6" creationId="{2EA187F0-341B-E2FF-58F6-7B2D0914CB93}"/>
          </ac:spMkLst>
        </pc:spChg>
      </pc:sldChg>
      <pc:sldChg chg="addSp modSp new modAnim">
        <pc:chgData name="Ayca Bas" userId="d5a7dadb-f04d-4f30-920f-4a45336a6ebf" providerId="ADAL" clId="{D3A12858-8CB6-FD48-8BF9-0A74385F13A4}" dt="2024-09-25T16:06:28.220" v="937"/>
        <pc:sldMkLst>
          <pc:docMk/>
          <pc:sldMk cId="1647634249" sldId="2147483438"/>
        </pc:sldMkLst>
        <pc:picChg chg="add mod">
          <ac:chgData name="Ayca Bas" userId="d5a7dadb-f04d-4f30-920f-4a45336a6ebf" providerId="ADAL" clId="{D3A12858-8CB6-FD48-8BF9-0A74385F13A4}" dt="2024-09-25T16:06:28.220" v="937"/>
          <ac:picMkLst>
            <pc:docMk/>
            <pc:sldMk cId="1647634249" sldId="2147483438"/>
            <ac:picMk id="2" creationId="{773C1430-8FEE-0E7B-575E-6409DF5C2C9B}"/>
          </ac:picMkLst>
        </pc:picChg>
      </pc:sldChg>
      <pc:sldChg chg="modSp add mod">
        <pc:chgData name="Ayca Bas" userId="d5a7dadb-f04d-4f30-920f-4a45336a6ebf" providerId="ADAL" clId="{D3A12858-8CB6-FD48-8BF9-0A74385F13A4}" dt="2024-09-25T16:07:10.001" v="1009" actId="20577"/>
        <pc:sldMkLst>
          <pc:docMk/>
          <pc:sldMk cId="1665603125" sldId="2147483439"/>
        </pc:sldMkLst>
        <pc:spChg chg="mod">
          <ac:chgData name="Ayca Bas" userId="d5a7dadb-f04d-4f30-920f-4a45336a6ebf" providerId="ADAL" clId="{D3A12858-8CB6-FD48-8BF9-0A74385F13A4}" dt="2024-09-25T16:07:10.001" v="1009" actId="20577"/>
          <ac:spMkLst>
            <pc:docMk/>
            <pc:sldMk cId="1665603125" sldId="2147483439"/>
            <ac:spMk id="6" creationId="{FF089D52-3A19-1F4F-1BEB-6F0B98F2AC28}"/>
          </ac:spMkLst>
        </pc:spChg>
      </pc:sldChg>
      <pc:sldChg chg="addSp modSp new modAnim">
        <pc:chgData name="Ayca Bas" userId="d5a7dadb-f04d-4f30-920f-4a45336a6ebf" providerId="ADAL" clId="{D3A12858-8CB6-FD48-8BF9-0A74385F13A4}" dt="2024-09-25T16:08:09.885" v="1011"/>
        <pc:sldMkLst>
          <pc:docMk/>
          <pc:sldMk cId="961020427" sldId="2147483440"/>
        </pc:sldMkLst>
        <pc:picChg chg="add mod">
          <ac:chgData name="Ayca Bas" userId="d5a7dadb-f04d-4f30-920f-4a45336a6ebf" providerId="ADAL" clId="{D3A12858-8CB6-FD48-8BF9-0A74385F13A4}" dt="2024-09-25T16:08:09.885" v="1011"/>
          <ac:picMkLst>
            <pc:docMk/>
            <pc:sldMk cId="961020427" sldId="2147483440"/>
            <ac:picMk id="2" creationId="{417B98D6-8F27-FEAF-3267-2DF44292C417}"/>
          </ac:picMkLst>
        </pc:picChg>
      </pc:sldChg>
      <pc:sldChg chg="addSp modSp new modAnim">
        <pc:chgData name="Ayca Bas" userId="d5a7dadb-f04d-4f30-920f-4a45336a6ebf" providerId="ADAL" clId="{D3A12858-8CB6-FD48-8BF9-0A74385F13A4}" dt="2024-09-25T16:27:08.335" v="1021"/>
        <pc:sldMkLst>
          <pc:docMk/>
          <pc:sldMk cId="3284396745" sldId="2147483441"/>
        </pc:sldMkLst>
        <pc:picChg chg="add mod">
          <ac:chgData name="Ayca Bas" userId="d5a7dadb-f04d-4f30-920f-4a45336a6ebf" providerId="ADAL" clId="{D3A12858-8CB6-FD48-8BF9-0A74385F13A4}" dt="2024-09-25T16:27:08.335" v="1021"/>
          <ac:picMkLst>
            <pc:docMk/>
            <pc:sldMk cId="3284396745" sldId="2147483441"/>
            <ac:picMk id="2" creationId="{23A8FEB5-60F2-C16F-BA3D-363D72D679DB}"/>
          </ac:picMkLst>
        </pc:picChg>
      </pc:sldChg>
      <pc:sldChg chg="addSp delSp modSp new mod modClrScheme modAnim chgLayout">
        <pc:chgData name="Ayca Bas" userId="d5a7dadb-f04d-4f30-920f-4a45336a6ebf" providerId="ADAL" clId="{D3A12858-8CB6-FD48-8BF9-0A74385F13A4}" dt="2024-09-25T16:30:27.645" v="1026"/>
        <pc:sldMkLst>
          <pc:docMk/>
          <pc:sldMk cId="3894954369" sldId="2147483442"/>
        </pc:sldMkLst>
        <pc:spChg chg="del">
          <ac:chgData name="Ayca Bas" userId="d5a7dadb-f04d-4f30-920f-4a45336a6ebf" providerId="ADAL" clId="{D3A12858-8CB6-FD48-8BF9-0A74385F13A4}" dt="2024-09-25T16:30:22.407" v="1025" actId="700"/>
          <ac:spMkLst>
            <pc:docMk/>
            <pc:sldMk cId="3894954369" sldId="2147483442"/>
            <ac:spMk id="2" creationId="{6EC185CC-415F-B7E8-04B3-C4F14285A47E}"/>
          </ac:spMkLst>
        </pc:spChg>
        <pc:spChg chg="del">
          <ac:chgData name="Ayca Bas" userId="d5a7dadb-f04d-4f30-920f-4a45336a6ebf" providerId="ADAL" clId="{D3A12858-8CB6-FD48-8BF9-0A74385F13A4}" dt="2024-09-25T16:30:22.407" v="1025" actId="700"/>
          <ac:spMkLst>
            <pc:docMk/>
            <pc:sldMk cId="3894954369" sldId="2147483442"/>
            <ac:spMk id="3" creationId="{7C47AF06-7E48-B194-8829-B64B65DAFC15}"/>
          </ac:spMkLst>
        </pc:spChg>
        <pc:picChg chg="add mod">
          <ac:chgData name="Ayca Bas" userId="d5a7dadb-f04d-4f30-920f-4a45336a6ebf" providerId="ADAL" clId="{D3A12858-8CB6-FD48-8BF9-0A74385F13A4}" dt="2024-09-25T16:30:27.645" v="1026"/>
          <ac:picMkLst>
            <pc:docMk/>
            <pc:sldMk cId="3894954369" sldId="2147483442"/>
            <ac:picMk id="4" creationId="{D76E0630-041E-294E-F493-BB06A43CA710}"/>
          </ac:picMkLst>
        </pc:picChg>
      </pc:sldChg>
      <pc:sldChg chg="modSp add mod">
        <pc:chgData name="Ayca Bas" userId="d5a7dadb-f04d-4f30-920f-4a45336a6ebf" providerId="ADAL" clId="{D3A12858-8CB6-FD48-8BF9-0A74385F13A4}" dt="2024-09-25T16:33:01.867" v="1061" actId="20577"/>
        <pc:sldMkLst>
          <pc:docMk/>
          <pc:sldMk cId="928254741" sldId="2147483443"/>
        </pc:sldMkLst>
        <pc:spChg chg="mod">
          <ac:chgData name="Ayca Bas" userId="d5a7dadb-f04d-4f30-920f-4a45336a6ebf" providerId="ADAL" clId="{D3A12858-8CB6-FD48-8BF9-0A74385F13A4}" dt="2024-09-25T16:33:01.867" v="1061" actId="20577"/>
          <ac:spMkLst>
            <pc:docMk/>
            <pc:sldMk cId="928254741" sldId="2147483443"/>
            <ac:spMk id="6" creationId="{534F10C3-5E07-0E9A-15D8-D509FE5B08D9}"/>
          </ac:spMkLst>
        </pc:spChg>
      </pc:sldChg>
      <pc:sldChg chg="addSp delSp modSp new mod modClrScheme modAnim chgLayout">
        <pc:chgData name="Ayca Bas" userId="d5a7dadb-f04d-4f30-920f-4a45336a6ebf" providerId="ADAL" clId="{D3A12858-8CB6-FD48-8BF9-0A74385F13A4}" dt="2024-09-25T16:33:17.153" v="1064"/>
        <pc:sldMkLst>
          <pc:docMk/>
          <pc:sldMk cId="2664219327" sldId="2147483444"/>
        </pc:sldMkLst>
        <pc:spChg chg="del">
          <ac:chgData name="Ayca Bas" userId="d5a7dadb-f04d-4f30-920f-4a45336a6ebf" providerId="ADAL" clId="{D3A12858-8CB6-FD48-8BF9-0A74385F13A4}" dt="2024-09-25T16:33:13.662" v="1063" actId="700"/>
          <ac:spMkLst>
            <pc:docMk/>
            <pc:sldMk cId="2664219327" sldId="2147483444"/>
            <ac:spMk id="2" creationId="{53B2D432-664F-751B-CFC6-8777E366B2E9}"/>
          </ac:spMkLst>
        </pc:spChg>
        <pc:spChg chg="del">
          <ac:chgData name="Ayca Bas" userId="d5a7dadb-f04d-4f30-920f-4a45336a6ebf" providerId="ADAL" clId="{D3A12858-8CB6-FD48-8BF9-0A74385F13A4}" dt="2024-09-25T16:33:13.662" v="1063" actId="700"/>
          <ac:spMkLst>
            <pc:docMk/>
            <pc:sldMk cId="2664219327" sldId="2147483444"/>
            <ac:spMk id="3" creationId="{CE316681-3C27-5A94-D311-CAFDFC4B5AAB}"/>
          </ac:spMkLst>
        </pc:spChg>
        <pc:picChg chg="add mod">
          <ac:chgData name="Ayca Bas" userId="d5a7dadb-f04d-4f30-920f-4a45336a6ebf" providerId="ADAL" clId="{D3A12858-8CB6-FD48-8BF9-0A74385F13A4}" dt="2024-09-25T16:33:17.153" v="1064"/>
          <ac:picMkLst>
            <pc:docMk/>
            <pc:sldMk cId="2664219327" sldId="2147483444"/>
            <ac:picMk id="4" creationId="{07F6A643-DBA9-BE9A-31E4-2A9D09B9AC8C}"/>
          </ac:picMkLst>
        </pc:picChg>
      </pc:sldChg>
      <pc:sldChg chg="modSp new mod">
        <pc:chgData name="Ayca Bas" userId="d5a7dadb-f04d-4f30-920f-4a45336a6ebf" providerId="ADAL" clId="{D3A12858-8CB6-FD48-8BF9-0A74385F13A4}" dt="2024-09-25T16:35:21.868" v="1092" actId="1076"/>
        <pc:sldMkLst>
          <pc:docMk/>
          <pc:sldMk cId="3525437418" sldId="2147483445"/>
        </pc:sldMkLst>
        <pc:spChg chg="mod">
          <ac:chgData name="Ayca Bas" userId="d5a7dadb-f04d-4f30-920f-4a45336a6ebf" providerId="ADAL" clId="{D3A12858-8CB6-FD48-8BF9-0A74385F13A4}" dt="2024-09-25T16:35:21.868" v="1092" actId="1076"/>
          <ac:spMkLst>
            <pc:docMk/>
            <pc:sldMk cId="3525437418" sldId="2147483445"/>
            <ac:spMk id="2" creationId="{394902BA-E881-E761-70B1-A267387E19BD}"/>
          </ac:spMkLst>
        </pc:spChg>
      </pc:sldChg>
    </pc:docChg>
  </pc:docChgLst>
</pc:chgInfo>
</file>

<file path=ppt/comments/modernComment_7FFFFF2A_8B63316E.xml><?xml version="1.0" encoding="utf-8"?>
<p188:cmLst xmlns:a="http://schemas.openxmlformats.org/drawingml/2006/main" xmlns:r="http://schemas.openxmlformats.org/officeDocument/2006/relationships" xmlns:p188="http://schemas.microsoft.com/office/powerpoint/2018/8/main">
  <p188:cm id="{2966415E-52DE-6F4D-9829-4B6D6878E23A}" authorId="{7C78902D-8457-4CFD-2191-00953A529B7D}" status="resolved" created="2024-09-26T22:36:27.973" complete="100000">
    <pc:sldMkLst xmlns:pc="http://schemas.microsoft.com/office/powerpoint/2013/main/command">
      <pc:docMk/>
      <pc:sldMk cId="2338533742" sldId="2147483434"/>
    </pc:sldMkLst>
    <p188:replyLst>
      <p188:reply id="{4074B69B-DE03-9C4B-9B1C-C203A51C3F14}" authorId="{EBF33DBA-799E-4F1F-5AF9-B94D354F3A2E}" created="2024-09-27T06:20:12.852">
        <p188:txBody>
          <a:bodyPr/>
          <a:lstStyle/>
          <a:p>
            <a:r>
              <a:rPr lang="en-AE"/>
              <a:t>Done :)</a:t>
            </a:r>
          </a:p>
        </p188:txBody>
      </p188:reply>
    </p188:replyLst>
    <p188:txBody>
      <a:bodyPr/>
      <a:lstStyle/>
      <a:p>
        <a:r>
          <a:rPr lang="en-US"/>
          <a:t>[@Ayca Bas] you could also add after "your automation" another bullet
- Your own model and orchestrator</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9/27/2024 12:47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9/27/2024 12:46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9/27/2024 12:46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Let’s dive in a little deeper. To start using the library in your copilot, you need to first create the AI components you want it to use. There’s 3 main types of components:</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First, you’ll need to pick a model. As you can see, our library offers samples of OpenAI and Azure OpenAI models out of the box, but any LLM will work.</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Second, you’ll need to create a </a:t>
            </a:r>
            <a:r>
              <a:rPr lang="en-US" sz="1200" err="1">
                <a:solidFill>
                  <a:srgbClr val="374151"/>
                </a:solidFill>
                <a:effectLst/>
                <a:latin typeface="Söhne"/>
              </a:rPr>
              <a:t>PromptManager</a:t>
            </a:r>
            <a:r>
              <a:rPr lang="en-US" sz="1200">
                <a:solidFill>
                  <a:srgbClr val="374151"/>
                </a:solidFill>
                <a:effectLst/>
                <a:latin typeface="Söhne"/>
              </a:rPr>
              <a:t>. The </a:t>
            </a:r>
            <a:r>
              <a:rPr lang="en-US" sz="1200" err="1">
                <a:solidFill>
                  <a:srgbClr val="374151"/>
                </a:solidFill>
                <a:effectLst/>
                <a:latin typeface="Söhne"/>
              </a:rPr>
              <a:t>PromptManager</a:t>
            </a:r>
            <a:r>
              <a:rPr lang="en-US" sz="1200">
                <a:solidFill>
                  <a:srgbClr val="374151"/>
                </a:solidFill>
                <a:effectLst/>
                <a:latin typeface="Söhne"/>
              </a:rPr>
              <a:t> manages the creation of your prompts, and the default prompt manager supports powerful features like templating and prompt chaining. </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200">
                <a:solidFill>
                  <a:srgbClr val="374151"/>
                </a:solidFill>
                <a:effectLst/>
                <a:latin typeface="Söhne"/>
              </a:rPr>
              <a:t>Third, you’ll need to create a Planner. The Planner is how you interface with your model of choice and we’ll talk more about the role of the planner shortly.</a:t>
            </a: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Another note is you’ll likely want to create a Moderator. This is an optional but a highly recommended component. The moderator adds a layer of safety to your copilot – a way to inspect inputs and outputs. We provide a moderator that uses </a:t>
            </a:r>
            <a:r>
              <a:rPr lang="en-US" sz="1200" err="1">
                <a:solidFill>
                  <a:srgbClr val="374151"/>
                </a:solidFill>
                <a:effectLst/>
                <a:latin typeface="Söhne"/>
              </a:rPr>
              <a:t>OpenAI’s</a:t>
            </a:r>
            <a:r>
              <a:rPr lang="en-US" sz="1200">
                <a:solidFill>
                  <a:srgbClr val="374151"/>
                </a:solidFill>
                <a:effectLst/>
                <a:latin typeface="Söhne"/>
              </a:rPr>
              <a:t> moderation API but you’re free to implement any moderation logic you wish.</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27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Step 2, you’ll scaffold out an Application object. You’ll configure it with a storage provider and the AI components you just created.</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The Application object has built in state management which it uses to automatically track the history of the conversation it’s having with users. You’ll be able to store your own state as well and if you’re familiar with the Bot Frameworks state management system, all of the standard conversation, user, and temporary memory scopes are supported here.</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Once you’ve created your Application object you’ll define your servers message route and pass all incoming requests into the Application object for processing.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9823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Now, prompts. The default prompt manager organizes prompts into folders so once you have your prompt the way you like it, create a folder for it, then copy the text of your prompt from a model playground to a file called “</a:t>
            </a:r>
            <a:r>
              <a:rPr lang="en-US" sz="1200" err="1">
                <a:solidFill>
                  <a:srgbClr val="374151"/>
                </a:solidFill>
                <a:effectLst/>
                <a:latin typeface="Söhne"/>
              </a:rPr>
              <a:t>skprompts.txt</a:t>
            </a:r>
            <a:r>
              <a:rPr lang="en-US" sz="1200">
                <a:solidFill>
                  <a:srgbClr val="374151"/>
                </a:solidFill>
                <a:effectLst/>
                <a:latin typeface="Söhne"/>
              </a:rPr>
              <a:t>”.  Our prompt manager supports template variables and even calling functions so, say, if you wanted to add something like todays date to your prompt, you would add those template parameters as well.</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Finally, you create a file called “</a:t>
            </a:r>
            <a:r>
              <a:rPr lang="en-US" sz="1200" err="1">
                <a:solidFill>
                  <a:srgbClr val="374151"/>
                </a:solidFill>
                <a:effectLst/>
                <a:latin typeface="Söhne"/>
              </a:rPr>
              <a:t>config.json</a:t>
            </a:r>
            <a:r>
              <a:rPr lang="en-US" sz="1200">
                <a:solidFill>
                  <a:srgbClr val="374151"/>
                </a:solidFill>
                <a:effectLst/>
                <a:latin typeface="Söhne"/>
              </a:rPr>
              <a:t>”. This is going to contain all the settings you used in your model’s playground like temperature and </a:t>
            </a:r>
            <a:r>
              <a:rPr lang="en-US" sz="1200" err="1">
                <a:solidFill>
                  <a:srgbClr val="374151"/>
                </a:solidFill>
                <a:effectLst/>
                <a:latin typeface="Söhne"/>
              </a:rPr>
              <a:t>max_tokens</a:t>
            </a:r>
            <a:r>
              <a:rPr lang="en-US" sz="1200">
                <a:solidFill>
                  <a:srgbClr val="374151"/>
                </a:solidFill>
                <a:effectLst/>
                <a:latin typeface="Söhne"/>
              </a:rPr>
              <a:t>. You can also use this file to select the model you want to use which means your free to use a mix of models in your copilot.</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By the way – if this all sounds like a lot, it’s really not. The Teams Toolkit and its templates and samples do all of this for you. You just fill in the blanks.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50934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Next, let’s talk about planning. Planning lets the model return a Plan object that tells the model to DO actions, SAY things, or a combination of the two.</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Getting the model to return a plan is pretty easy… You just show it the schema the AI Library expects for a plan, then give it a list of actions your copilot supports. Our built in planners have special logic that helps ensure the model always complies with this schema.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648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F4DA-02D5-02E2-9160-DE32C96D2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50331-A1A2-A796-7EB7-19A7E680E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A5660-980D-3743-FA4B-79F6C5D6D088}"/>
              </a:ext>
            </a:extLst>
          </p:cNvPr>
          <p:cNvSpPr>
            <a:spLocks noGrp="1"/>
          </p:cNvSpPr>
          <p:nvPr>
            <p:ph type="body" idx="1"/>
          </p:nvPr>
        </p:nvSpPr>
        <p:spPr/>
        <p:txBody>
          <a:bodyPr/>
          <a:lstStyle/>
          <a:p>
            <a:pPr marL="0" indent="0">
              <a:buNone/>
            </a:pPr>
            <a:endParaRPr lang="en-US"/>
          </a:p>
        </p:txBody>
      </p:sp>
      <p:sp>
        <p:nvSpPr>
          <p:cNvPr id="4" name="Header Placeholder 3">
            <a:extLst>
              <a:ext uri="{FF2B5EF4-FFF2-40B4-BE49-F238E27FC236}">
                <a16:creationId xmlns:a16="http://schemas.microsoft.com/office/drawing/2014/main" id="{800996BD-941F-4D42-87DA-3000E017507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FE26F0B-6679-4FF8-358F-0A29B2C64CF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BF0A76-454C-6FCF-CEBF-FAD6071803F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FA630FB-89D0-B1AC-0A13-EBEA02AFF6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1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250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2FDBC-1857-91BD-DD78-F297F19CB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E5528-E7A2-50DE-A47A-C42C90427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16D4F-25AD-7F63-2D91-3366BF7D7E9D}"/>
              </a:ext>
            </a:extLst>
          </p:cNvPr>
          <p:cNvSpPr>
            <a:spLocks noGrp="1"/>
          </p:cNvSpPr>
          <p:nvPr>
            <p:ph type="body" idx="1"/>
          </p:nvPr>
        </p:nvSpPr>
        <p:spPr/>
        <p:txBody>
          <a:bodyPr/>
          <a:lstStyle/>
          <a:p>
            <a:pPr marL="0" indent="0">
              <a:buNone/>
            </a:pPr>
            <a:endParaRPr lang="en-US"/>
          </a:p>
        </p:txBody>
      </p:sp>
      <p:sp>
        <p:nvSpPr>
          <p:cNvPr id="4" name="Header Placeholder 3">
            <a:extLst>
              <a:ext uri="{FF2B5EF4-FFF2-40B4-BE49-F238E27FC236}">
                <a16:creationId xmlns:a16="http://schemas.microsoft.com/office/drawing/2014/main" id="{55041AA3-4927-F4DD-D3BD-B6FF8EAAEF7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63CAC3-117B-EC30-D733-9921131A5FE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C640AA5-7B10-38EB-D23F-9D1BA72BC80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12:46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698F405-3F24-3641-60DB-9A198C33B58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7967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29108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Yes. </a:t>
            </a:r>
            <a:r>
              <a:rPr lang="en-US" i="0"/>
              <a:t>In </a:t>
            </a:r>
            <a:r>
              <a:rPr lang="en-US" i="1"/>
              <a:t>this </a:t>
            </a:r>
            <a:r>
              <a:rPr lang="en-US"/>
              <a:t>session, we’ll give you a clear, E2E picture for building and deploying a copilot just like that to Teams. We’ll start by defining custom copilots by their components, then we’ll take you through each layer of that tech stack, from foundational models all the way up to the latest UX innovations in Teams. Along the way, John show you live code demos that build up to the Northwind Traders copilot, running on Teams.</a:t>
            </a:r>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3</a:t>
            </a:fld>
            <a:endParaRPr lang="en-US"/>
          </a:p>
        </p:txBody>
      </p:sp>
    </p:spTree>
    <p:extLst>
      <p:ext uri="{BB962C8B-B14F-4D97-AF65-F5344CB8AC3E}">
        <p14:creationId xmlns:p14="http://schemas.microsoft.com/office/powerpoint/2010/main" val="1632256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Connectors and Plugins fit this category well. But of course, you also have the option of building your own copilot, which is the right side of this slide.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610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 think of this as “bringing AI to your app”. This right hand side is what we’re going to focus on today, with Teams Toolkit for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41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your models, data, and conversational interface all have to run in Microsoft 365. And we’ve totally modernized our chatbots to look and feel just like modern copilots in Teams. This means new features like streaming, citations, feedback loops, AI labels, and more. </a:t>
            </a:r>
            <a:r>
              <a:rPr lang="en-US" err="1"/>
              <a:t>Ayca</a:t>
            </a:r>
            <a:r>
              <a:rPr lang="en-US"/>
              <a:t> will demo some of that in a minute. </a:t>
            </a:r>
          </a:p>
        </p:txBody>
      </p:sp>
      <p:sp>
        <p:nvSpPr>
          <p:cNvPr id="4" name="Slide Number Placeholder 3"/>
          <p:cNvSpPr>
            <a:spLocks noGrp="1"/>
          </p:cNvSpPr>
          <p:nvPr>
            <p:ph type="sldNum" sz="quarter" idx="5"/>
          </p:nvPr>
        </p:nvSpPr>
        <p:spPr/>
        <p:txBody>
          <a:bodyPr/>
          <a:lstStyle/>
          <a:p>
            <a:fld id="{377A4A14-BED5-4093-A366-2B32FC7F81B6}" type="slidenum">
              <a:rPr lang="en-US" smtClean="0"/>
              <a:t>6</a:t>
            </a:fld>
            <a:endParaRPr lang="en-US"/>
          </a:p>
        </p:txBody>
      </p:sp>
    </p:spTree>
    <p:extLst>
      <p:ext uri="{BB962C8B-B14F-4D97-AF65-F5344CB8AC3E}">
        <p14:creationId xmlns:p14="http://schemas.microsoft.com/office/powerpoint/2010/main" val="2944497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In Teams, we've had chatbot support right from the start, but building bots that felt natural to interact was always a challenge.</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Most bots relied on a limited list of declared commands, which felt primitive and restrictive, and users had to understand these to interact with your app’s skills. - NLP was incredibly complex and expensive. </a:t>
            </a:r>
            <a:endParaRPr lang="en-US" sz="1200">
              <a:solidFill>
                <a:srgbClr val="374151"/>
              </a:solidFill>
              <a:effectLst/>
              <a:latin typeface="Calibri" panose="020F0502020204030204"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7</a:t>
            </a:fld>
            <a:endParaRPr lang="en-US"/>
          </a:p>
        </p:txBody>
      </p:sp>
    </p:spTree>
    <p:extLst>
      <p:ext uri="{BB962C8B-B14F-4D97-AF65-F5344CB8AC3E}">
        <p14:creationId xmlns:p14="http://schemas.microsoft.com/office/powerpoint/2010/main" val="2868396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You can now use the </a:t>
            </a:r>
            <a:r>
              <a:rPr lang="en-US" sz="1200" kern="100">
                <a:effectLst/>
                <a:latin typeface="Aptos" panose="020B0004020202020204" pitchFamily="34" charset="0"/>
                <a:ea typeface="Aptos" panose="020B0004020202020204" pitchFamily="34" charset="0"/>
                <a:cs typeface="Times New Roman" panose="02020603050405020304" pitchFamily="18" charset="0"/>
              </a:rPr>
              <a:t>Teams AI Library</a:t>
            </a:r>
            <a:r>
              <a:rPr lang="en-US" sz="1200">
                <a:solidFill>
                  <a:srgbClr val="374151"/>
                </a:solidFill>
                <a:effectLst/>
                <a:latin typeface="Söhne"/>
              </a:rPr>
              <a:t> to address these challenges and introduce the way to build copilots for M365.</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With the </a:t>
            </a:r>
            <a:r>
              <a:rPr lang="en-US" sz="1200" kern="100">
                <a:effectLst/>
                <a:latin typeface="Aptos" panose="020B0004020202020204" pitchFamily="34" charset="0"/>
                <a:ea typeface="Aptos" panose="020B0004020202020204" pitchFamily="34" charset="0"/>
                <a:cs typeface="Times New Roman" panose="02020603050405020304" pitchFamily="18" charset="0"/>
              </a:rPr>
              <a:t>AI Library</a:t>
            </a:r>
            <a:r>
              <a:rPr lang="en-US" sz="1200">
                <a:solidFill>
                  <a:srgbClr val="374151"/>
                </a:solidFill>
                <a:effectLst/>
                <a:latin typeface="Söhne"/>
              </a:rPr>
              <a:t>, your copilots can use language models to facilitate more natural conversational interactions with users, guiding that conversation into your apps skills.</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This means you can focus on writing your business logic, and allow Teams to handle the complexities of conversational bot development,</a:t>
            </a:r>
            <a:r>
              <a:rPr lang="en-US" sz="1200">
                <a:solidFill>
                  <a:srgbClr val="374151"/>
                </a:solidFill>
                <a:effectLst/>
                <a:latin typeface="Calibri" panose="020F0502020204030204" pitchFamily="34" charset="0"/>
              </a:rPr>
              <a:t> so you</a:t>
            </a:r>
            <a:r>
              <a:rPr lang="en-US" sz="1200">
                <a:solidFill>
                  <a:srgbClr val="374151"/>
                </a:solidFill>
                <a:effectLst/>
                <a:latin typeface="Söhne"/>
              </a:rPr>
              <a:t>, as developers, can easily extract and utilize user intent within your apps.</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Overall, this means the </a:t>
            </a:r>
            <a:r>
              <a:rPr lang="en-US" sz="1200" kern="100">
                <a:effectLst/>
                <a:latin typeface="Aptos" panose="020B0004020202020204" pitchFamily="34" charset="0"/>
                <a:ea typeface="Aptos" panose="020B0004020202020204" pitchFamily="34" charset="0"/>
                <a:cs typeface="Times New Roman" panose="02020603050405020304" pitchFamily="18" charset="0"/>
              </a:rPr>
              <a:t>Teams AI Library helps</a:t>
            </a:r>
            <a:r>
              <a:rPr lang="en-US" sz="1200">
                <a:solidFill>
                  <a:srgbClr val="374151"/>
                </a:solidFill>
                <a:effectLst/>
                <a:latin typeface="Söhne"/>
              </a:rPr>
              <a:t> you to create more intelligent and personalized experiences for your users. </a:t>
            </a:r>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8</a:t>
            </a:fld>
            <a:endParaRPr lang="en-US"/>
          </a:p>
        </p:txBody>
      </p:sp>
    </p:spTree>
    <p:extLst>
      <p:ext uri="{BB962C8B-B14F-4D97-AF65-F5344CB8AC3E}">
        <p14:creationId xmlns:p14="http://schemas.microsoft.com/office/powerpoint/2010/main" val="2209945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endParaRPr lang="en-US" sz="1800">
              <a:solidFill>
                <a:srgbClr val="374151"/>
              </a:solidFill>
              <a:effectLst/>
              <a:latin typeface="Söhn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9/27/2024 12:46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5571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AI components</a:t>
            </a:r>
            <a:r>
              <a:rPr lang="en-US" sz="1800" b="0" i="0">
                <a:solidFill>
                  <a:srgbClr val="000000"/>
                </a:solidFill>
                <a:effectLst/>
                <a:latin typeface="Segoe UI Semibold" panose="020B0502040204020203" pitchFamily="34" charset="0"/>
              </a:rPr>
              <a:t>​</a:t>
            </a:r>
            <a:endParaRPr lang="en-AE" sz="1800" b="0" i="0" u="none" strike="noStrike">
              <a:solidFill>
                <a:srgbClr val="000000"/>
              </a:solidFill>
              <a:effectLst/>
              <a:latin typeface="Times"/>
            </a:endParaRPr>
          </a:p>
          <a:p>
            <a:pPr marL="0" indent="0" rtl="0" fontAlgn="ctr">
              <a:spcBef>
                <a:spcPts val="0"/>
              </a:spcBef>
              <a:spcAft>
                <a:spcPts val="0"/>
              </a:spcAft>
              <a:buFont typeface="Arial" panose="020B0604020202020204" pitchFamily="34" charset="0"/>
              <a:buNone/>
            </a:pPr>
            <a:r>
              <a:rPr lang="en-US" sz="1800" b="1" i="0" u="none" strike="noStrike">
                <a:solidFill>
                  <a:srgbClr val="FFA38B"/>
                </a:solidFill>
                <a:effectLst/>
                <a:latin typeface="Segoe UI" panose="020B0502040204020203" pitchFamily="34" charset="0"/>
              </a:rPr>
              <a:t>Model </a:t>
            </a:r>
            <a:r>
              <a:rPr lang="en-US" sz="1800" b="0" i="0" u="none" strike="noStrike">
                <a:solidFill>
                  <a:srgbClr val="FFFFFF"/>
                </a:solidFill>
                <a:effectLst/>
                <a:latin typeface="Segoe UI" panose="020B0502040204020203" pitchFamily="34" charset="0"/>
              </a:rPr>
              <a:t>pick the LLM model </a:t>
            </a:r>
            <a:r>
              <a:rPr lang="en-US" sz="1800" b="0" i="0">
                <a:solidFill>
                  <a:srgbClr val="000000"/>
                </a:solidFill>
                <a:effectLst/>
                <a:latin typeface="Segoe UI" panose="020B0502040204020203" pitchFamily="34" charset="0"/>
              </a:rPr>
              <a:t>​</a:t>
            </a:r>
            <a:br>
              <a:rPr lang="en-US" sz="1800" b="0" i="0">
                <a:solidFill>
                  <a:srgbClr val="000000"/>
                </a:solidFill>
                <a:effectLst/>
                <a:latin typeface="Segoe UI" panose="020B0502040204020203" pitchFamily="34" charset="0"/>
              </a:rPr>
            </a:br>
            <a:r>
              <a:rPr lang="en-US" sz="1800" b="0" i="0">
                <a:solidFill>
                  <a:srgbClr val="000000"/>
                </a:solidFill>
                <a:effectLst/>
                <a:latin typeface="Segoe UI" panose="020B0502040204020203" pitchFamily="34" charset="0"/>
              </a:rPr>
              <a:t>​</a:t>
            </a:r>
            <a:br>
              <a:rPr lang="en-US" sz="1800" b="0" i="0">
                <a:solidFill>
                  <a:srgbClr val="000000"/>
                </a:solidFill>
                <a:effectLst/>
                <a:latin typeface="Segoe UI" panose="020B0502040204020203" pitchFamily="34" charset="0"/>
              </a:rPr>
            </a:br>
            <a:r>
              <a:rPr lang="en-US" sz="1800" b="1" i="0" u="none" strike="noStrike" err="1">
                <a:solidFill>
                  <a:srgbClr val="FFA38B"/>
                </a:solidFill>
                <a:effectLst/>
                <a:latin typeface="Segoe UI" panose="020B0502040204020203" pitchFamily="34" charset="0"/>
              </a:rPr>
              <a:t>PromptManager</a:t>
            </a:r>
            <a:r>
              <a:rPr lang="en-US" sz="1800" b="1" i="0" u="none" strike="noStrike">
                <a:solidFill>
                  <a:srgbClr val="FFA38B"/>
                </a:solidFill>
                <a:effectLst/>
                <a:latin typeface="Segoe UI" panose="020B0502040204020203" pitchFamily="34" charset="0"/>
              </a:rPr>
              <a:t> </a:t>
            </a:r>
            <a:r>
              <a:rPr lang="en-US" sz="1800" b="0" i="0" u="none" strike="noStrike">
                <a:solidFill>
                  <a:srgbClr val="FFFFFF"/>
                </a:solidFill>
                <a:effectLst/>
                <a:latin typeface="Segoe UI" panose="020B0502040204020203" pitchFamily="34" charset="0"/>
              </a:rPr>
              <a:t>manages prompt creation</a:t>
            </a:r>
            <a:r>
              <a:rPr lang="en-US" sz="1800" b="0" i="0">
                <a:solidFill>
                  <a:srgbClr val="000000"/>
                </a:solidFill>
                <a:effectLst/>
                <a:latin typeface="Segoe UI" panose="020B0502040204020203" pitchFamily="34" charset="0"/>
              </a:rPr>
              <a:t>​</a:t>
            </a:r>
            <a:br>
              <a:rPr lang="en-US" sz="1800" b="0" i="0">
                <a:solidFill>
                  <a:srgbClr val="000000"/>
                </a:solidFill>
                <a:effectLst/>
                <a:latin typeface="Segoe UI" panose="020B0502040204020203" pitchFamily="34" charset="0"/>
              </a:rPr>
            </a:br>
            <a:r>
              <a:rPr lang="en-US" sz="1800" b="0" i="0">
                <a:solidFill>
                  <a:srgbClr val="000000"/>
                </a:solidFill>
                <a:effectLst/>
                <a:latin typeface="Segoe UI" panose="020B0502040204020203" pitchFamily="34" charset="0"/>
              </a:rPr>
              <a:t>​</a:t>
            </a:r>
            <a:br>
              <a:rPr lang="en-US" sz="1800" b="0" i="0">
                <a:solidFill>
                  <a:srgbClr val="000000"/>
                </a:solidFill>
                <a:effectLst/>
                <a:latin typeface="Segoe UI" panose="020B0502040204020203" pitchFamily="34" charset="0"/>
              </a:rPr>
            </a:br>
            <a:r>
              <a:rPr lang="en-US" sz="1800" b="1" i="0" u="none" strike="noStrike" err="1">
                <a:solidFill>
                  <a:srgbClr val="FFA38B"/>
                </a:solidFill>
                <a:effectLst/>
                <a:latin typeface="Segoe UI" panose="020B0502040204020203" pitchFamily="34" charset="0"/>
              </a:rPr>
              <a:t>ActionPlanner</a:t>
            </a:r>
            <a:r>
              <a:rPr lang="en-US" sz="1800" b="0" i="0" u="none" strike="noStrike">
                <a:solidFill>
                  <a:srgbClr val="FFFFFF"/>
                </a:solidFill>
                <a:effectLst/>
                <a:latin typeface="Segoe UI" panose="020B0502040204020203" pitchFamily="34" charset="0"/>
              </a:rPr>
              <a:t> component identifies all actions and the right sequence to complete the user task</a:t>
            </a:r>
            <a:r>
              <a:rPr lang="en-US" sz="1800" b="0" i="0">
                <a:solidFill>
                  <a:srgbClr val="000000"/>
                </a:solidFill>
                <a:effectLst/>
                <a:latin typeface="Segoe UI" panose="020B0502040204020203" pitchFamily="34" charset="0"/>
              </a:rPr>
              <a:t>​</a:t>
            </a:r>
          </a:p>
          <a:p>
            <a:pPr marL="0" indent="0" rtl="0" fontAlgn="ctr">
              <a:spcBef>
                <a:spcPts val="0"/>
              </a:spcBef>
              <a:spcAft>
                <a:spcPts val="0"/>
              </a:spcAft>
              <a:buFont typeface="Arial" panose="020B0604020202020204" pitchFamily="34" charset="0"/>
              <a:buNone/>
            </a:pPr>
            <a:endParaRPr lang="en-US" sz="1800" b="0" i="0">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Application</a:t>
            </a: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algn="l" rtl="0" fontAlgn="base">
              <a:lnSpc>
                <a:spcPts val="2400"/>
              </a:lnSpc>
            </a:pPr>
            <a:r>
              <a:rPr lang="en-US" sz="1800" b="1" i="0" u="none" strike="noStrike">
                <a:solidFill>
                  <a:srgbClr val="FFA38B"/>
                </a:solidFill>
                <a:effectLst/>
                <a:latin typeface="Segoe UI" panose="020B0502040204020203" pitchFamily="34" charset="0"/>
              </a:rPr>
              <a:t>Storage</a:t>
            </a:r>
            <a:r>
              <a:rPr lang="en-US" sz="1800" b="0" i="0" u="none" strike="noStrike">
                <a:solidFill>
                  <a:srgbClr val="FFFFFF"/>
                </a:solidFill>
                <a:effectLst/>
                <a:latin typeface="Segoe UI" panose="020B0502040204020203" pitchFamily="34" charset="0"/>
              </a:rPr>
              <a:t> used to store conversation </a:t>
            </a:r>
            <a:r>
              <a:rPr lang="en-US" sz="1800" b="0" i="0">
                <a:solidFill>
                  <a:srgbClr val="FFFFFF"/>
                </a:solidFill>
                <a:effectLst/>
                <a:latin typeface="Segoe UI" panose="020B0502040204020203" pitchFamily="34" charset="0"/>
              </a:rPr>
              <a:t>​</a:t>
            </a:r>
            <a:br>
              <a:rPr lang="en-US" sz="1800" b="0" i="0">
                <a:solidFill>
                  <a:srgbClr val="FFFFFF"/>
                </a:solidFill>
                <a:effectLst/>
                <a:latin typeface="Segoe UI" panose="020B0502040204020203" pitchFamily="34" charset="0"/>
              </a:rPr>
            </a:br>
            <a:r>
              <a:rPr lang="en-US" sz="1800" b="0" i="0" u="none" strike="noStrike">
                <a:solidFill>
                  <a:srgbClr val="FFFFFF"/>
                </a:solidFill>
                <a:effectLst/>
                <a:latin typeface="Segoe UI" panose="020B0502040204020203" pitchFamily="34" charset="0"/>
              </a:rPr>
              <a:t>and user state; all </a:t>
            </a:r>
            <a:r>
              <a:rPr lang="en-US" sz="1800" b="0" i="0" u="none" strike="noStrike" err="1">
                <a:solidFill>
                  <a:srgbClr val="FFFFFF"/>
                </a:solidFill>
                <a:effectLst/>
                <a:latin typeface="Segoe UI" panose="020B0502040204020203" pitchFamily="34" charset="0"/>
              </a:rPr>
              <a:t>BotFramework</a:t>
            </a:r>
            <a:r>
              <a:rPr lang="en-US" sz="1800" b="0" i="0" u="none" strike="noStrike">
                <a:solidFill>
                  <a:srgbClr val="FFFFFF"/>
                </a:solidFill>
                <a:effectLst/>
                <a:latin typeface="Segoe UI" panose="020B0502040204020203" pitchFamily="34" charset="0"/>
              </a:rPr>
              <a:t> </a:t>
            </a:r>
            <a:r>
              <a:rPr lang="en-US" sz="1800" b="0" i="0">
                <a:solidFill>
                  <a:srgbClr val="FFFFFF"/>
                </a:solidFill>
                <a:effectLst/>
                <a:latin typeface="Segoe UI" panose="020B0502040204020203" pitchFamily="34" charset="0"/>
              </a:rPr>
              <a:t>​</a:t>
            </a:r>
            <a:br>
              <a:rPr lang="en-US" sz="1800" b="0" i="0">
                <a:solidFill>
                  <a:srgbClr val="FFFFFF"/>
                </a:solidFill>
                <a:effectLst/>
                <a:latin typeface="Segoe UI" panose="020B0502040204020203" pitchFamily="34" charset="0"/>
              </a:rPr>
            </a:br>
            <a:r>
              <a:rPr lang="en-US" sz="1800" b="0" i="0" u="none" strike="noStrike">
                <a:solidFill>
                  <a:srgbClr val="FFFFFF"/>
                </a:solidFill>
                <a:effectLst/>
                <a:latin typeface="Segoe UI" panose="020B0502040204020203" pitchFamily="34" charset="0"/>
              </a:rPr>
              <a:t>storage providers supported</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1" i="0" u="none" strike="noStrike">
                <a:solidFill>
                  <a:srgbClr val="FFA38B"/>
                </a:solidFill>
                <a:effectLst/>
                <a:latin typeface="Segoe UI" panose="020B0502040204020203" pitchFamily="34" charset="0"/>
              </a:rPr>
              <a:t>Application</a:t>
            </a:r>
            <a:r>
              <a:rPr lang="en-US" sz="1800" b="0" i="0" u="none" strike="noStrike">
                <a:solidFill>
                  <a:srgbClr val="FFFFFF"/>
                </a:solidFill>
                <a:effectLst/>
                <a:latin typeface="Segoe UI" panose="020B0502040204020203" pitchFamily="34" charset="0"/>
              </a:rPr>
              <a:t> replaces the </a:t>
            </a:r>
            <a:r>
              <a:rPr lang="en-US" sz="1800" b="0" i="0" u="none" strike="noStrike" err="1">
                <a:solidFill>
                  <a:srgbClr val="FFFFFF"/>
                </a:solidFill>
                <a:effectLst/>
                <a:latin typeface="Segoe UI" panose="020B0502040204020203" pitchFamily="34" charset="0"/>
              </a:rPr>
              <a:t>ActivityHandler</a:t>
            </a:r>
            <a:r>
              <a:rPr lang="en-US" sz="1800" b="0" i="0" u="none" strike="noStrike">
                <a:solidFill>
                  <a:srgbClr val="FFFFFF"/>
                </a:solidFill>
                <a:effectLst/>
                <a:latin typeface="Segoe UI" panose="020B0502040204020203" pitchFamily="34" charset="0"/>
              </a:rPr>
              <a:t> class in a typical </a:t>
            </a:r>
            <a:r>
              <a:rPr lang="en-US" sz="1800" b="0" i="0" u="none" strike="noStrike" err="1">
                <a:solidFill>
                  <a:srgbClr val="FFFFFF"/>
                </a:solidFill>
                <a:effectLst/>
                <a:latin typeface="Segoe UI" panose="020B0502040204020203" pitchFamily="34" charset="0"/>
              </a:rPr>
              <a:t>BotFramework</a:t>
            </a:r>
            <a:r>
              <a:rPr lang="en-US" sz="1800" b="0" i="0" u="none" strike="noStrike">
                <a:solidFill>
                  <a:srgbClr val="FFFFFF"/>
                </a:solidFill>
                <a:effectLst/>
                <a:latin typeface="Segoe UI" panose="020B0502040204020203" pitchFamily="34" charset="0"/>
              </a:rPr>
              <a:t> bot</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Prompts</a:t>
            </a: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Each prompt has its own folder</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1" i="0" u="none" strike="noStrike" err="1">
                <a:solidFill>
                  <a:srgbClr val="FFA38B"/>
                </a:solidFill>
                <a:effectLst/>
                <a:latin typeface="Segoe UI" panose="020B0502040204020203" pitchFamily="34" charset="0"/>
              </a:rPr>
              <a:t>skprompt.txt</a:t>
            </a:r>
            <a:r>
              <a:rPr lang="en-US" sz="1800" b="1" i="0" u="none" strike="noStrike">
                <a:solidFill>
                  <a:srgbClr val="FFA38B"/>
                </a:solidFill>
                <a:effectLst/>
                <a:latin typeface="Segoe UI" panose="020B0502040204020203" pitchFamily="34" charset="0"/>
              </a:rPr>
              <a:t> </a:t>
            </a:r>
            <a:r>
              <a:rPr lang="en-US" sz="1800" b="0" i="0" u="none" strike="noStrike">
                <a:solidFill>
                  <a:srgbClr val="FFFFFF"/>
                </a:solidFill>
                <a:effectLst/>
                <a:latin typeface="Segoe UI" panose="020B0502040204020203" pitchFamily="34" charset="0"/>
              </a:rPr>
              <a:t>contains the prompts text and supports template variables and functions</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1" i="0" u="none" strike="noStrike" err="1">
                <a:solidFill>
                  <a:srgbClr val="FFA38B"/>
                </a:solidFill>
                <a:effectLst/>
                <a:latin typeface="Segoe UI" panose="020B0502040204020203" pitchFamily="34" charset="0"/>
              </a:rPr>
              <a:t>config.json</a:t>
            </a:r>
            <a:r>
              <a:rPr lang="en-US" sz="1800" b="1" i="0" u="none" strike="noStrike">
                <a:solidFill>
                  <a:srgbClr val="FFA38B"/>
                </a:solidFill>
                <a:effectLst/>
                <a:latin typeface="Segoe UI" panose="020B0502040204020203" pitchFamily="34" charset="0"/>
              </a:rPr>
              <a:t> </a:t>
            </a:r>
            <a:r>
              <a:rPr lang="en-US" sz="1800" b="0" i="0" u="none" strike="noStrike">
                <a:solidFill>
                  <a:srgbClr val="FFFFFF"/>
                </a:solidFill>
                <a:effectLst/>
                <a:latin typeface="Segoe UI" panose="020B0502040204020203" pitchFamily="34" charset="0"/>
              </a:rPr>
              <a:t>contains </a:t>
            </a:r>
            <a:r>
              <a:rPr lang="en-US" sz="1800" b="0" i="0">
                <a:solidFill>
                  <a:srgbClr val="FFFFFF"/>
                </a:solidFill>
                <a:effectLst/>
                <a:latin typeface="Segoe UI" panose="020B0502040204020203" pitchFamily="34" charset="0"/>
              </a:rPr>
              <a:t>​</a:t>
            </a:r>
            <a:br>
              <a:rPr lang="en-US" sz="1800" b="0" i="0">
                <a:solidFill>
                  <a:srgbClr val="FFFFFF"/>
                </a:solidFill>
                <a:effectLst/>
                <a:latin typeface="Segoe UI" panose="020B0502040204020203" pitchFamily="34" charset="0"/>
              </a:rPr>
            </a:br>
            <a:r>
              <a:rPr lang="en-US" sz="1800" b="0" i="0" u="none" strike="noStrike">
                <a:solidFill>
                  <a:srgbClr val="FFFFFF"/>
                </a:solidFill>
                <a:effectLst/>
                <a:latin typeface="Segoe UI" panose="020B0502040204020203" pitchFamily="34" charset="0"/>
              </a:rPr>
              <a:t>the prompts model settings</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Planner</a:t>
            </a:r>
            <a:endParaRPr lang="en-US" sz="1800" b="0" i="0" u="none" strike="noStrike">
              <a:solidFill>
                <a:srgbClr val="000000"/>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Plans let the model DO actions or SAY things to the user</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The model can execute single actions or even chains of actions</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Show the model the schema for the plan </a:t>
            </a:r>
            <a:r>
              <a:rPr lang="en-US" sz="1800" b="0" i="0">
                <a:solidFill>
                  <a:srgbClr val="FFFFFF"/>
                </a:solidFill>
                <a:effectLst/>
                <a:latin typeface="Segoe UI" panose="020B0502040204020203" pitchFamily="34" charset="0"/>
              </a:rPr>
              <a:t>​</a:t>
            </a:r>
            <a:br>
              <a:rPr lang="en-US" sz="1800" b="0" i="0">
                <a:solidFill>
                  <a:srgbClr val="FFFFFF"/>
                </a:solidFill>
                <a:effectLst/>
                <a:latin typeface="Segoe UI" panose="020B0502040204020203" pitchFamily="34" charset="0"/>
              </a:rPr>
            </a:br>
            <a:r>
              <a:rPr lang="en-US" sz="1800" b="0" i="0" u="none" strike="noStrike">
                <a:solidFill>
                  <a:srgbClr val="FFFFFF"/>
                </a:solidFill>
                <a:effectLst/>
                <a:latin typeface="Segoe UI" panose="020B0502040204020203" pitchFamily="34" charset="0"/>
              </a:rPr>
              <a:t>and the list of actions you support</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Action handlers</a:t>
            </a:r>
            <a:endParaRPr lang="en-US" sz="1800" b="0" i="0" u="none" strike="noStrike">
              <a:solidFill>
                <a:srgbClr val="000000"/>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Register a handler for each action listed in the prompt</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Returning false from a handler prevents the planner from running additional DO/SAY commands</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Add in other actions for </a:t>
            </a:r>
            <a:r>
              <a:rPr lang="en-US" sz="1800" b="0" i="0" u="none" strike="noStrike" err="1">
                <a:solidFill>
                  <a:srgbClr val="FFFFFF"/>
                </a:solidFill>
                <a:effectLst/>
                <a:latin typeface="Segoe UI" panose="020B0502040204020203" pitchFamily="34" charset="0"/>
              </a:rPr>
              <a:t>AI.UnknownActionName</a:t>
            </a:r>
            <a:r>
              <a:rPr lang="en-US" sz="1800" b="0" i="0" u="none" strike="noStrike">
                <a:solidFill>
                  <a:srgbClr val="FFFFFF"/>
                </a:solidFill>
                <a:effectLst/>
                <a:latin typeface="Segoe UI" panose="020B0502040204020203" pitchFamily="34" charset="0"/>
              </a:rPr>
              <a:t> and </a:t>
            </a:r>
            <a:r>
              <a:rPr lang="en-US" sz="1800" b="0" i="0" u="none" strike="noStrike" err="1">
                <a:solidFill>
                  <a:srgbClr val="FFFFFF"/>
                </a:solidFill>
                <a:effectLst/>
                <a:latin typeface="Segoe UI" panose="020B0502040204020203" pitchFamily="34" charset="0"/>
              </a:rPr>
              <a:t>AI.RateLimitedActionName</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9/27/2024 12:46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89184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8.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 Id="rId4" Type="http://schemas.openxmlformats.org/officeDocument/2006/relationships/image" Target="../media/image22.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6" Type="http://schemas.openxmlformats.org/officeDocument/2006/relationships/image" Target="../media/image3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8.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5.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18.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3.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27.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8.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4.xml"/><Relationship Id="rId4" Type="http://schemas.openxmlformats.org/officeDocument/2006/relationships/image" Target="../media/image22.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6" Type="http://schemas.openxmlformats.org/officeDocument/2006/relationships/image" Target="../media/image30.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8.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4.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1037" y="1135062"/>
            <a:ext cx="7097233" cy="6858000"/>
          </a:xfrm>
          <a:prstGeom prst="rect">
            <a:avLst/>
          </a:prstGeom>
        </p:spPr>
      </p:pic>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3072531"/>
            <a:ext cx="4892040" cy="849463"/>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Click to edit Master title style</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9740"/>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695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903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9273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8415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82656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157449435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436475" cy="6994525"/>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92212" y="2720374"/>
            <a:ext cx="3433434" cy="1538796"/>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36"/>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36"/>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36"/>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36"/>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36"/>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36"/>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36"/>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36"/>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36"/>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36"/>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36"/>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36"/>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36"/>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36"/>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0745159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436475" cy="6994525"/>
          </a:xfrm>
          <a:prstGeom prst="rect">
            <a:avLst/>
          </a:prstGeom>
        </p:spPr>
      </p:pic>
      <p:sp>
        <p:nvSpPr>
          <p:cNvPr id="9" name="Title 1"/>
          <p:cNvSpPr>
            <a:spLocks noGrp="1"/>
          </p:cNvSpPr>
          <p:nvPr>
            <p:ph type="title" hasCustomPrompt="1"/>
          </p:nvPr>
        </p:nvSpPr>
        <p:spPr bwMode="white">
          <a:xfrm>
            <a:off x="595915" y="2350938"/>
            <a:ext cx="5689687" cy="1253187"/>
          </a:xfrm>
          <a:noFill/>
        </p:spPr>
        <p:txBody>
          <a:bodyPr vert="horz" wrap="square" lIns="0" tIns="0" rIns="0" bIns="0" rtlCol="0" anchor="b" anchorCtr="0">
            <a:spAutoFit/>
          </a:bodyPr>
          <a:lstStyle>
            <a:lvl1pPr>
              <a:defRPr lang="en-US" sz="408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95915" y="4041282"/>
            <a:ext cx="5689687" cy="282513"/>
          </a:xfr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50005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9827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952187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765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14509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00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2950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39499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9334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528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441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5210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5658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1918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11320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058025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483899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699723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184310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20623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280894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422978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92516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4149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17080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312454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82780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3101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088536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74650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95897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234336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9139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991205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969922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22796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99057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42014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3520968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605" y="340"/>
            <a:ext cx="12435266" cy="6993845"/>
          </a:xfrm>
          <a:prstGeom prst="rect">
            <a:avLst/>
          </a:prstGeom>
        </p:spPr>
      </p:pic>
      <p:sp>
        <p:nvSpPr>
          <p:cNvPr id="2" name="Title 1"/>
          <p:cNvSpPr>
            <a:spLocks noGrp="1"/>
          </p:cNvSpPr>
          <p:nvPr>
            <p:ph type="title" hasCustomPrompt="1"/>
          </p:nvPr>
        </p:nvSpPr>
        <p:spPr>
          <a:xfrm>
            <a:off x="596951" y="3037104"/>
            <a:ext cx="6342602"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342602"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9147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7104"/>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47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436475" cy="6994525"/>
          </a:xfrm>
          <a:prstGeom prst="rect">
            <a:avLst/>
          </a:prstGeom>
        </p:spPr>
      </p:pic>
      <p:sp>
        <p:nvSpPr>
          <p:cNvPr id="2" name="Title 1"/>
          <p:cNvSpPr>
            <a:spLocks noGrp="1"/>
          </p:cNvSpPr>
          <p:nvPr>
            <p:ph type="title" hasCustomPrompt="1"/>
          </p:nvPr>
        </p:nvSpPr>
        <p:spPr>
          <a:xfrm>
            <a:off x="596951" y="3039740"/>
            <a:ext cx="6808970"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8556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9740"/>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130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183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022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37241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56527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22461797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6">
            <a:extLst>
              <a:ext uri="{FF2B5EF4-FFF2-40B4-BE49-F238E27FC236}">
                <a16:creationId xmlns:a16="http://schemas.microsoft.com/office/drawing/2014/main" id="{90423862-BDC9-4B72-A6D0-B23E6941A954}"/>
              </a:ext>
            </a:extLst>
          </p:cNvPr>
          <p:cNvSpPr>
            <a:spLocks noGrp="1"/>
          </p:cNvSpPr>
          <p:nvPr>
            <p:ph sz="quarter" idx="11"/>
          </p:nvPr>
        </p:nvSpPr>
        <p:spPr>
          <a:xfrm>
            <a:off x="274638" y="1212850"/>
            <a:ext cx="118872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Content Placeholder 6">
            <a:extLst>
              <a:ext uri="{FF2B5EF4-FFF2-40B4-BE49-F238E27FC236}">
                <a16:creationId xmlns:a16="http://schemas.microsoft.com/office/drawing/2014/main" id="{3612EE69-A77E-48D5-9663-A4786BF36DA1}"/>
              </a:ext>
            </a:extLst>
          </p:cNvPr>
          <p:cNvSpPr>
            <a:spLocks noGrp="1"/>
          </p:cNvSpPr>
          <p:nvPr>
            <p:ph sz="quarter" idx="11"/>
          </p:nvPr>
        </p:nvSpPr>
        <p:spPr>
          <a:xfrm>
            <a:off x="274638" y="1212850"/>
            <a:ext cx="11887200" cy="56372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6B0F1EE2-CE82-42AE-BD87-03B206207879}"/>
              </a:ext>
            </a:extLst>
          </p:cNvPr>
          <p:cNvSpPr>
            <a:spLocks noGrp="1"/>
          </p:cNvSpPr>
          <p:nvPr>
            <p:ph sz="quarter" idx="12"/>
          </p:nvPr>
        </p:nvSpPr>
        <p:spPr>
          <a:xfrm>
            <a:off x="274638"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1854676-873F-4E0D-AC6C-EBB9BBE1D9C2}"/>
              </a:ext>
            </a:extLst>
          </p:cNvPr>
          <p:cNvSpPr>
            <a:spLocks noGrp="1"/>
          </p:cNvSpPr>
          <p:nvPr>
            <p:ph sz="quarter" idx="13"/>
          </p:nvPr>
        </p:nvSpPr>
        <p:spPr>
          <a:xfrm>
            <a:off x="6673850"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FEF4D64-EA02-49CE-B83C-9674409C83C8}"/>
              </a:ext>
            </a:extLst>
          </p:cNvPr>
          <p:cNvSpPr>
            <a:spLocks noGrp="1"/>
          </p:cNvSpPr>
          <p:nvPr>
            <p:ph sz="quarter" idx="12"/>
          </p:nvPr>
        </p:nvSpPr>
        <p:spPr>
          <a:xfrm>
            <a:off x="274638" y="1211263"/>
            <a:ext cx="5486400" cy="5562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30CD0EC1-E459-40AF-8B83-14AA45CC5DFD}"/>
              </a:ext>
            </a:extLst>
          </p:cNvPr>
          <p:cNvSpPr>
            <a:spLocks noGrp="1"/>
          </p:cNvSpPr>
          <p:nvPr>
            <p:ph sz="quarter" idx="13"/>
          </p:nvPr>
        </p:nvSpPr>
        <p:spPr>
          <a:xfrm>
            <a:off x="6673850" y="1211263"/>
            <a:ext cx="5486400" cy="5562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b="1"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pic>
        <p:nvPicPr>
          <p:cNvPr id="2" name="Picture 1" descr="Graphical user interface, application&#10;&#10;Description automatically generated">
            <a:extLst>
              <a:ext uri="{FF2B5EF4-FFF2-40B4-BE49-F238E27FC236}">
                <a16:creationId xmlns:a16="http://schemas.microsoft.com/office/drawing/2014/main" id="{4E87EAD8-76B5-9DC4-1600-317FFD40B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1037" y="1135062"/>
            <a:ext cx="7097233" cy="6858000"/>
          </a:xfrm>
          <a:prstGeom prst="rect">
            <a:avLst/>
          </a:prstGeom>
        </p:spPr>
      </p:pic>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9903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282513"/>
          </a:xfr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7621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493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095990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25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2267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025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2546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024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solidFill>
                  <a:schemeClr val="accent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pic>
        <p:nvPicPr>
          <p:cNvPr id="2" name="Picture 1" descr="Graphical user interface, application&#10;&#10;Description automatically generated">
            <a:extLst>
              <a:ext uri="{FF2B5EF4-FFF2-40B4-BE49-F238E27FC236}">
                <a16:creationId xmlns:a16="http://schemas.microsoft.com/office/drawing/2014/main" id="{2FD34F1C-A771-1DCE-0886-E0BEB7B3C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1037" y="1135062"/>
            <a:ext cx="7097233" cy="6858000"/>
          </a:xfrm>
          <a:prstGeom prst="rect">
            <a:avLst/>
          </a:prstGeom>
        </p:spPr>
      </p:pic>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8004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08825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8779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33673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88938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7104"/>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111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9740"/>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886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52788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150136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47529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2567F9FD-AF84-425B-B22B-E3E44A8ABB6B}"/>
              </a:ext>
            </a:extLst>
          </p:cNvPr>
          <p:cNvSpPr>
            <a:spLocks noGrp="1"/>
          </p:cNvSpPr>
          <p:nvPr>
            <p:ph sz="quarter" idx="11"/>
          </p:nvPr>
        </p:nvSpPr>
        <p:spPr>
          <a:xfrm>
            <a:off x="274638" y="1212850"/>
            <a:ext cx="118872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597286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53716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574815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88082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97904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893367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88123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430577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706046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123460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Content Placeholder 6">
            <a:extLst>
              <a:ext uri="{FF2B5EF4-FFF2-40B4-BE49-F238E27FC236}">
                <a16:creationId xmlns:a16="http://schemas.microsoft.com/office/drawing/2014/main" id="{410CF0C7-D403-47CB-A9DB-77FD6836F080}"/>
              </a:ext>
            </a:extLst>
          </p:cNvPr>
          <p:cNvSpPr>
            <a:spLocks noGrp="1"/>
          </p:cNvSpPr>
          <p:nvPr>
            <p:ph sz="quarter" idx="11"/>
          </p:nvPr>
        </p:nvSpPr>
        <p:spPr>
          <a:xfrm>
            <a:off x="274638" y="1212850"/>
            <a:ext cx="11887200" cy="5637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4277403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40977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3325617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1941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333520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249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742608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436475" cy="6994525"/>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92212" y="2720374"/>
            <a:ext cx="3433434" cy="1538796"/>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36"/>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36"/>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36"/>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36"/>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36"/>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36"/>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36"/>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36"/>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36"/>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36"/>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36"/>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36"/>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36"/>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36"/>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9633743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436475" cy="6994525"/>
          </a:xfrm>
          <a:prstGeom prst="rect">
            <a:avLst/>
          </a:prstGeom>
        </p:spPr>
      </p:pic>
      <p:sp>
        <p:nvSpPr>
          <p:cNvPr id="9" name="Title 1"/>
          <p:cNvSpPr>
            <a:spLocks noGrp="1"/>
          </p:cNvSpPr>
          <p:nvPr>
            <p:ph type="title" hasCustomPrompt="1"/>
          </p:nvPr>
        </p:nvSpPr>
        <p:spPr bwMode="white">
          <a:xfrm>
            <a:off x="595915" y="2350938"/>
            <a:ext cx="5689687" cy="1253187"/>
          </a:xfrm>
          <a:noFill/>
        </p:spPr>
        <p:txBody>
          <a:bodyPr vert="horz" wrap="square" lIns="0" tIns="0" rIns="0" bIns="0" rtlCol="0" anchor="b" anchorCtr="0">
            <a:spAutoFit/>
          </a:bodyPr>
          <a:lstStyle>
            <a:lvl1pPr>
              <a:defRPr lang="en-US" sz="408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95915" y="4041282"/>
            <a:ext cx="5689687" cy="282513"/>
          </a:xfr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6081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664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772FD14-7D14-44B0-B546-65D3B8DDD25A}"/>
              </a:ext>
            </a:extLst>
          </p:cNvPr>
          <p:cNvSpPr>
            <a:spLocks noGrp="1"/>
          </p:cNvSpPr>
          <p:nvPr>
            <p:ph sz="quarter" idx="12"/>
          </p:nvPr>
        </p:nvSpPr>
        <p:spPr>
          <a:xfrm>
            <a:off x="274638"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D9B7882-0546-4F92-B6CD-5BD4B665E0E4}"/>
              </a:ext>
            </a:extLst>
          </p:cNvPr>
          <p:cNvSpPr>
            <a:spLocks noGrp="1"/>
          </p:cNvSpPr>
          <p:nvPr>
            <p:ph sz="quarter" idx="13"/>
          </p:nvPr>
        </p:nvSpPr>
        <p:spPr>
          <a:xfrm>
            <a:off x="6673850"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352006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591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35177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26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421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20772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64776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646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868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127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E201192C-645E-46EC-B742-29EF2A373DAA}"/>
              </a:ext>
            </a:extLst>
          </p:cNvPr>
          <p:cNvSpPr>
            <a:spLocks noGrp="1"/>
          </p:cNvSpPr>
          <p:nvPr>
            <p:ph sz="quarter" idx="12"/>
          </p:nvPr>
        </p:nvSpPr>
        <p:spPr>
          <a:xfrm>
            <a:off x="274638" y="1211263"/>
            <a:ext cx="54864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D5EBCC92-7476-488A-8766-71507FC88595}"/>
              </a:ext>
            </a:extLst>
          </p:cNvPr>
          <p:cNvSpPr>
            <a:spLocks noGrp="1"/>
          </p:cNvSpPr>
          <p:nvPr>
            <p:ph sz="quarter" idx="13"/>
          </p:nvPr>
        </p:nvSpPr>
        <p:spPr>
          <a:xfrm>
            <a:off x="6673850" y="1211263"/>
            <a:ext cx="54864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69582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626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608991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40574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916817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46713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60491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042161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214580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43337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83990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74743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296630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827904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49784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985732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45280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31558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75747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874020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1969172"/>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74638" y="3264557"/>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pic>
        <p:nvPicPr>
          <p:cNvPr id="3" name="Picture 2" descr="Graphical user interface, application&#10;&#10;Description automatically generated">
            <a:extLst>
              <a:ext uri="{FF2B5EF4-FFF2-40B4-BE49-F238E27FC236}">
                <a16:creationId xmlns:a16="http://schemas.microsoft.com/office/drawing/2014/main" id="{4E0F8CE8-9FCD-9267-1DAB-E75B81585BA4}"/>
              </a:ext>
            </a:extLst>
          </p:cNvPr>
          <p:cNvPicPr>
            <a:picLocks noChangeAspect="1"/>
          </p:cNvPicPr>
          <p:nvPr userDrawn="1"/>
        </p:nvPicPr>
        <p:blipFill>
          <a:blip r:embed="rId2">
            <a:extLst>
              <a:ext uri="{28A0092B-C50C-407E-A947-70E740481C1C}">
                <a14:useLocalDpi xmlns:a14="http://schemas.microsoft.com/office/drawing/2010/main" val="0"/>
              </a:ext>
            </a:extLst>
          </a:blip>
          <a:srcRect b="57778"/>
          <a:stretch/>
        </p:blipFill>
        <p:spPr>
          <a:xfrm>
            <a:off x="5684837" y="0"/>
            <a:ext cx="7097233" cy="2895600"/>
          </a:xfrm>
          <a:prstGeom prst="rect">
            <a:avLst/>
          </a:prstGeom>
        </p:spPr>
      </p:pic>
      <p:sp>
        <p:nvSpPr>
          <p:cNvPr id="4" name="TextBox 3">
            <a:extLst>
              <a:ext uri="{FF2B5EF4-FFF2-40B4-BE49-F238E27FC236}">
                <a16:creationId xmlns:a16="http://schemas.microsoft.com/office/drawing/2014/main" id="{57D23429-3254-61B0-8026-535AD218312C}"/>
              </a:ext>
            </a:extLst>
          </p:cNvPr>
          <p:cNvSpPr txBox="1"/>
          <p:nvPr userDrawn="1"/>
        </p:nvSpPr>
        <p:spPr>
          <a:xfrm>
            <a:off x="1159156" y="2750379"/>
            <a:ext cx="11601574" cy="5142946"/>
          </a:xfrm>
          <a:prstGeom prst="rect">
            <a:avLst/>
          </a:prstGeom>
          <a:noFill/>
        </p:spPr>
        <p:txBody>
          <a:bodyPr wrap="none" lIns="182880" tIns="146304" rIns="182880" bIns="146304" rtlCol="0">
            <a:spAutoFit/>
          </a:bodyPr>
          <a:lstStyle/>
          <a:p>
            <a:pPr>
              <a:lnSpc>
                <a:spcPct val="90000"/>
              </a:lnSpc>
              <a:spcAft>
                <a:spcPts val="600"/>
              </a:spcAft>
            </a:pPr>
            <a:r>
              <a:rPr lang="en-US" sz="35000">
                <a:solidFill>
                  <a:schemeClr val="accent2"/>
                </a:solidFill>
              </a:rPr>
              <a:t>demo</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7518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239486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0407638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57880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515081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1536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398159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605" y="340"/>
            <a:ext cx="12435266" cy="6993845"/>
          </a:xfrm>
          <a:prstGeom prst="rect">
            <a:avLst/>
          </a:prstGeom>
        </p:spPr>
      </p:pic>
      <p:sp>
        <p:nvSpPr>
          <p:cNvPr id="2" name="Title 1"/>
          <p:cNvSpPr>
            <a:spLocks noGrp="1"/>
          </p:cNvSpPr>
          <p:nvPr>
            <p:ph type="title" hasCustomPrompt="1"/>
          </p:nvPr>
        </p:nvSpPr>
        <p:spPr>
          <a:xfrm>
            <a:off x="596951" y="3037104"/>
            <a:ext cx="6342602"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342602"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571430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7104"/>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1988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436475" cy="6994525"/>
          </a:xfrm>
          <a:prstGeom prst="rect">
            <a:avLst/>
          </a:prstGeom>
        </p:spPr>
      </p:pic>
      <p:sp>
        <p:nvSpPr>
          <p:cNvPr id="2" name="Title 1"/>
          <p:cNvSpPr>
            <a:spLocks noGrp="1"/>
          </p:cNvSpPr>
          <p:nvPr>
            <p:ph type="title" hasCustomPrompt="1"/>
          </p:nvPr>
        </p:nvSpPr>
        <p:spPr>
          <a:xfrm>
            <a:off x="596951" y="3039740"/>
            <a:ext cx="6808970"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6663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image" Target="../media/image7.svg"/><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image" Target="../media/image6.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theme" Target="../theme/theme4.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image" Target="../media/image7.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51" Type="http://schemas.openxmlformats.org/officeDocument/2006/relationships/image" Target="../media/image6.png"/><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theme" Target="../theme/theme5.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52" Type="http://schemas.openxmlformats.org/officeDocument/2006/relationships/image" Target="../media/image7.sv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51" Type="http://schemas.openxmlformats.org/officeDocument/2006/relationships/image" Target="../media/image6.png"/><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463" r:id="rId10"/>
    <p:sldLayoutId id="2147484256" r:id="rId11"/>
    <p:sldLayoutId id="2147484257" r:id="rId12"/>
    <p:sldLayoutId id="2147484260" r:id="rId13"/>
    <p:sldLayoutId id="2147484299" r:id="rId14"/>
    <p:sldLayoutId id="2147484263" r:id="rId15"/>
  </p:sldLayoutIdLst>
  <p:transition>
    <p:fade/>
  </p:transition>
  <p:txStyles>
    <p:titleStyle>
      <a:lvl1pPr algn="l" defTabSz="932742" rtl="0" eaLnBrk="1" latinLnBrk="0" hangingPunct="1">
        <a:lnSpc>
          <a:spcPct val="90000"/>
        </a:lnSpc>
        <a:spcBef>
          <a:spcPct val="0"/>
        </a:spcBef>
        <a:buNone/>
        <a:defRPr lang="en-US" sz="4800" b="1" kern="1200" cap="none" spc="-102"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Lst>
  <p:transition>
    <p:fade/>
  </p:transition>
  <p:txStyles>
    <p:titleStyle>
      <a:lvl1pPr algn="l" defTabSz="932742" rtl="0" eaLnBrk="1" latinLnBrk="0" hangingPunct="1">
        <a:lnSpc>
          <a:spcPct val="90000"/>
        </a:lnSpc>
        <a:spcBef>
          <a:spcPct val="0"/>
        </a:spcBef>
        <a:buNone/>
        <a:defRPr lang="en-US" sz="4800" b="1" kern="1200" cap="none" spc="-102" baseline="0" dirty="0" smtClean="0">
          <a:ln w="3175">
            <a:noFill/>
          </a:ln>
          <a:solidFill>
            <a:schemeClr val="accent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rot="5400000">
            <a:off x="9701109" y="2797711"/>
            <a:ext cx="6994525" cy="1399103"/>
          </a:xfrm>
          <a:prstGeom prst="rect">
            <a:avLst/>
          </a:prstGeom>
        </p:spPr>
      </p:pic>
    </p:spTree>
    <p:extLst>
      <p:ext uri="{BB962C8B-B14F-4D97-AF65-F5344CB8AC3E}">
        <p14:creationId xmlns:p14="http://schemas.microsoft.com/office/powerpoint/2010/main" val="1556606793"/>
      </p:ext>
    </p:extLst>
  </p:cSld>
  <p:clrMap bg1="dk1" tx1="lt1" bg2="dk2" tx2="lt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 id="2147484628" r:id="rId23"/>
    <p:sldLayoutId id="2147484629" r:id="rId24"/>
    <p:sldLayoutId id="2147484630" r:id="rId25"/>
    <p:sldLayoutId id="2147484631" r:id="rId26"/>
    <p:sldLayoutId id="2147484632" r:id="rId27"/>
    <p:sldLayoutId id="2147484633" r:id="rId28"/>
    <p:sldLayoutId id="2147484634" r:id="rId29"/>
    <p:sldLayoutId id="2147484635" r:id="rId30"/>
    <p:sldLayoutId id="2147484636" r:id="rId31"/>
    <p:sldLayoutId id="2147484637" r:id="rId32"/>
    <p:sldLayoutId id="2147484638" r:id="rId33"/>
    <p:sldLayoutId id="2147484639" r:id="rId34"/>
    <p:sldLayoutId id="2147484640" r:id="rId35"/>
    <p:sldLayoutId id="2147484641" r:id="rId3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701109" y="2797711"/>
            <a:ext cx="6994525" cy="1399103"/>
          </a:xfrm>
          <a:prstGeom prst="rect">
            <a:avLst/>
          </a:prstGeom>
        </p:spPr>
      </p:pic>
    </p:spTree>
    <p:extLst>
      <p:ext uri="{BB962C8B-B14F-4D97-AF65-F5344CB8AC3E}">
        <p14:creationId xmlns:p14="http://schemas.microsoft.com/office/powerpoint/2010/main" val="4000257793"/>
      </p:ext>
    </p:extLst>
  </p:cSld>
  <p:clrMap bg1="dk1" tx1="lt1" bg2="dk2" tx2="lt2" accent1="accent1" accent2="accent2" accent3="accent3" accent4="accent4" accent5="accent5" accent6="accent6" hlink="hlink" folHlink="folHlink"/>
  <p:sldLayoutIdLst>
    <p:sldLayoutId id="2147484506" r:id="rId1"/>
    <p:sldLayoutId id="2147484507" r:id="rId2"/>
    <p:sldLayoutId id="2147484508" r:id="rId3"/>
    <p:sldLayoutId id="2147484509" r:id="rId4"/>
    <p:sldLayoutId id="2147484510" r:id="rId5"/>
    <p:sldLayoutId id="2147484511" r:id="rId6"/>
    <p:sldLayoutId id="2147484512" r:id="rId7"/>
    <p:sldLayoutId id="2147484513" r:id="rId8"/>
    <p:sldLayoutId id="2147484514" r:id="rId9"/>
    <p:sldLayoutId id="2147484515" r:id="rId10"/>
    <p:sldLayoutId id="2147484516" r:id="rId11"/>
    <p:sldLayoutId id="2147484517" r:id="rId12"/>
    <p:sldLayoutId id="2147484518" r:id="rId13"/>
    <p:sldLayoutId id="2147484519" r:id="rId14"/>
    <p:sldLayoutId id="2147484520" r:id="rId15"/>
    <p:sldLayoutId id="2147484521" r:id="rId16"/>
    <p:sldLayoutId id="2147484522" r:id="rId17"/>
    <p:sldLayoutId id="2147484523" r:id="rId18"/>
    <p:sldLayoutId id="2147484524" r:id="rId19"/>
    <p:sldLayoutId id="2147484525" r:id="rId20"/>
    <p:sldLayoutId id="2147484526" r:id="rId21"/>
    <p:sldLayoutId id="2147484527" r:id="rId22"/>
    <p:sldLayoutId id="2147484528" r:id="rId23"/>
    <p:sldLayoutId id="2147484529" r:id="rId24"/>
    <p:sldLayoutId id="2147484530" r:id="rId25"/>
    <p:sldLayoutId id="2147484531" r:id="rId26"/>
    <p:sldLayoutId id="2147484532" r:id="rId27"/>
    <p:sldLayoutId id="2147484533" r:id="rId28"/>
    <p:sldLayoutId id="2147484534" r:id="rId29"/>
    <p:sldLayoutId id="2147484535" r:id="rId30"/>
    <p:sldLayoutId id="2147484536" r:id="rId31"/>
    <p:sldLayoutId id="2147484537" r:id="rId32"/>
    <p:sldLayoutId id="2147484538" r:id="rId33"/>
    <p:sldLayoutId id="2147484539" r:id="rId34"/>
    <p:sldLayoutId id="2147484540" r:id="rId35"/>
    <p:sldLayoutId id="2147484541" r:id="rId36"/>
    <p:sldLayoutId id="2147484542" r:id="rId37"/>
    <p:sldLayoutId id="2147484543" r:id="rId38"/>
    <p:sldLayoutId id="2147484544" r:id="rId39"/>
    <p:sldLayoutId id="2147484545" r:id="rId40"/>
    <p:sldLayoutId id="2147484546" r:id="rId41"/>
    <p:sldLayoutId id="2147484547" r:id="rId42"/>
    <p:sldLayoutId id="2147484548" r:id="rId43"/>
    <p:sldLayoutId id="2147484549" r:id="rId44"/>
    <p:sldLayoutId id="2147484550" r:id="rId45"/>
    <p:sldLayoutId id="2147484551" r:id="rId46"/>
    <p:sldLayoutId id="2147484552" r:id="rId47"/>
    <p:sldLayoutId id="2147484553" r:id="rId48"/>
    <p:sldLayoutId id="2147484554" r:id="rId4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701109" y="2797711"/>
            <a:ext cx="6994525" cy="1399103"/>
          </a:xfrm>
          <a:prstGeom prst="rect">
            <a:avLst/>
          </a:prstGeom>
        </p:spPr>
      </p:pic>
    </p:spTree>
    <p:extLst>
      <p:ext uri="{BB962C8B-B14F-4D97-AF65-F5344CB8AC3E}">
        <p14:creationId xmlns:p14="http://schemas.microsoft.com/office/powerpoint/2010/main" val="1604384193"/>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 id="2147484590" r:id="rId35"/>
    <p:sldLayoutId id="2147484591" r:id="rId36"/>
    <p:sldLayoutId id="2147484592" r:id="rId37"/>
    <p:sldLayoutId id="2147484593" r:id="rId38"/>
    <p:sldLayoutId id="2147484594" r:id="rId39"/>
    <p:sldLayoutId id="2147484595" r:id="rId40"/>
    <p:sldLayoutId id="2147484596" r:id="rId41"/>
    <p:sldLayoutId id="2147484597" r:id="rId42"/>
    <p:sldLayoutId id="2147484598" r:id="rId43"/>
    <p:sldLayoutId id="2147484599" r:id="rId44"/>
    <p:sldLayoutId id="2147484600" r:id="rId45"/>
    <p:sldLayoutId id="2147484601" r:id="rId46"/>
    <p:sldLayoutId id="2147484602" r:id="rId47"/>
    <p:sldLayoutId id="2147484603" r:id="rId48"/>
    <p:sldLayoutId id="2147484604" r:id="rId4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37.xml"/><Relationship Id="rId5" Type="http://schemas.openxmlformats.org/officeDocument/2006/relationships/image" Target="../media/image46.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7.xml"/><Relationship Id="rId5" Type="http://schemas.openxmlformats.org/officeDocument/2006/relationships/image" Target="../media/image53.pn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2.wdp"/><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microsoft.com/office/2018/10/relationships/comments" Target="../comments/modernComment_7FFFFF2A_8B63316E.xml"/><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4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6128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E8C273-8242-A7A3-0127-5BD3230A9BB4}"/>
              </a:ext>
            </a:extLst>
          </p:cNvPr>
          <p:cNvSpPr>
            <a:spLocks noGrp="1"/>
          </p:cNvSpPr>
          <p:nvPr>
            <p:ph type="title"/>
          </p:nvPr>
        </p:nvSpPr>
        <p:spPr>
          <a:noFill/>
          <a:ln/>
        </p:spPr>
        <p:txBody>
          <a:bodyPr vert="horz" wrap="square" lIns="0" tIns="0" rIns="0" bIns="0" rtlCol="0" anchor="ctr">
            <a:normAutofit/>
          </a:bodyPr>
          <a:lstStyle/>
          <a:p>
            <a:pPr algn="ctr"/>
            <a:r>
              <a:rPr lang="en-US"/>
              <a:t>Get started in 4 simple steps</a:t>
            </a:r>
          </a:p>
        </p:txBody>
      </p:sp>
      <p:sp>
        <p:nvSpPr>
          <p:cNvPr id="2" name="Rectangle: Rounded Corners 15" descr="JavaScript">
            <a:extLst>
              <a:ext uri="{FF2B5EF4-FFF2-40B4-BE49-F238E27FC236}">
                <a16:creationId xmlns:a16="http://schemas.microsoft.com/office/drawing/2014/main" id="{10F242CF-3F3F-8AC4-EF26-A96A5D532101}"/>
              </a:ext>
              <a:ext uri="{C183D7F6-B498-43B3-948B-1728B52AA6E4}">
                <adec:decorative xmlns:adec="http://schemas.microsoft.com/office/drawing/2017/decorative" val="0"/>
              </a:ext>
            </a:extLst>
          </p:cNvPr>
          <p:cNvSpPr/>
          <p:nvPr/>
        </p:nvSpPr>
        <p:spPr>
          <a:xfrm>
            <a:off x="4086414" y="1879653"/>
            <a:ext cx="4263647" cy="688597"/>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3" tIns="18652" rIns="367167" bIns="46630" numCol="1" spcCol="0" rtlCol="0" fromWordArt="0" anchor="ctr" anchorCtr="0" forceAA="0" compatLnSpc="1">
            <a:prstTxWarp prst="textNoShape">
              <a:avLst/>
            </a:prstTxWarp>
            <a:noAutofit/>
          </a:bodyPr>
          <a:lstStyle/>
          <a:p>
            <a:pPr defTabSz="951005">
              <a:spcBef>
                <a:spcPts val="612"/>
              </a:spcBef>
              <a:defRPr/>
            </a:pPr>
            <a:r>
              <a:rPr lang="en-US" sz="1836" b="1">
                <a:gradFill>
                  <a:gsLst>
                    <a:gs pos="1399">
                      <a:srgbClr val="FFFFFF"/>
                    </a:gs>
                    <a:gs pos="17000">
                      <a:srgbClr val="FFFFFF"/>
                    </a:gs>
                  </a:gsLst>
                  <a:path path="circle">
                    <a:fillToRect l="100000" t="100000"/>
                  </a:path>
                </a:gradFill>
                <a:latin typeface="Segoe UI"/>
                <a:cs typeface="Segoe UI" panose="020B0502040204020203" pitchFamily="34" charset="0"/>
              </a:rPr>
              <a:t>Create AI components</a:t>
            </a:r>
          </a:p>
        </p:txBody>
      </p:sp>
      <p:sp>
        <p:nvSpPr>
          <p:cNvPr id="10" name="Oval 9" descr="1">
            <a:extLst>
              <a:ext uri="{FF2B5EF4-FFF2-40B4-BE49-F238E27FC236}">
                <a16:creationId xmlns:a16="http://schemas.microsoft.com/office/drawing/2014/main" id="{C969F2BF-70D2-16A0-DAA5-45590F8E476A}"/>
              </a:ext>
            </a:extLst>
          </p:cNvPr>
          <p:cNvSpPr/>
          <p:nvPr/>
        </p:nvSpPr>
        <p:spPr>
          <a:xfrm>
            <a:off x="4179674" y="1960953"/>
            <a:ext cx="533234" cy="525998"/>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r>
              <a:rPr lang="en-US" sz="1836">
                <a:solidFill>
                  <a:srgbClr val="091F2C"/>
                </a:solidFill>
                <a:latin typeface="Segoe UI Semibold"/>
                <a:cs typeface="Segoe UI" panose="020B0502040204020203" pitchFamily="34" charset="0"/>
              </a:rPr>
              <a:t>1</a:t>
            </a:r>
          </a:p>
        </p:txBody>
      </p:sp>
      <p:sp>
        <p:nvSpPr>
          <p:cNvPr id="13" name="Rectangle: Rounded Corners 15" descr="JavaScript">
            <a:extLst>
              <a:ext uri="{FF2B5EF4-FFF2-40B4-BE49-F238E27FC236}">
                <a16:creationId xmlns:a16="http://schemas.microsoft.com/office/drawing/2014/main" id="{3612DC83-24F4-7DAC-25C9-55E02ECEF37F}"/>
              </a:ext>
              <a:ext uri="{C183D7F6-B498-43B3-948B-1728B52AA6E4}">
                <adec:decorative xmlns:adec="http://schemas.microsoft.com/office/drawing/2017/decorative" val="0"/>
              </a:ext>
            </a:extLst>
          </p:cNvPr>
          <p:cNvSpPr/>
          <p:nvPr/>
        </p:nvSpPr>
        <p:spPr>
          <a:xfrm>
            <a:off x="4086414" y="2929455"/>
            <a:ext cx="4263647" cy="688597"/>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3" tIns="18652" rIns="367167" bIns="46630" numCol="1" spcCol="0" rtlCol="0" fromWordArt="0" anchor="ctr" anchorCtr="0" forceAA="0" compatLnSpc="1">
            <a:prstTxWarp prst="textNoShape">
              <a:avLst/>
            </a:prstTxWarp>
            <a:noAutofit/>
          </a:bodyPr>
          <a:lstStyle/>
          <a:p>
            <a:pPr defTabSz="951005">
              <a:spcBef>
                <a:spcPts val="612"/>
              </a:spcBef>
              <a:defRPr/>
            </a:pPr>
            <a:r>
              <a:rPr lang="en-US" sz="1836" b="1">
                <a:gradFill>
                  <a:gsLst>
                    <a:gs pos="1399">
                      <a:srgbClr val="FFFFFF"/>
                    </a:gs>
                    <a:gs pos="17000">
                      <a:srgbClr val="FFFFFF"/>
                    </a:gs>
                  </a:gsLst>
                  <a:path path="circle">
                    <a:fillToRect l="100000" t="100000"/>
                  </a:path>
                </a:gradFill>
                <a:latin typeface="Segoe UI"/>
                <a:cs typeface="Segoe UI" panose="020B0502040204020203" pitchFamily="34" charset="0"/>
              </a:rPr>
              <a:t>Create application object</a:t>
            </a:r>
          </a:p>
        </p:txBody>
      </p:sp>
      <p:sp>
        <p:nvSpPr>
          <p:cNvPr id="20" name="Oval 19" descr="1">
            <a:extLst>
              <a:ext uri="{FF2B5EF4-FFF2-40B4-BE49-F238E27FC236}">
                <a16:creationId xmlns:a16="http://schemas.microsoft.com/office/drawing/2014/main" id="{47C54213-1F69-0BA5-4D67-645848C1BECB}"/>
              </a:ext>
            </a:extLst>
          </p:cNvPr>
          <p:cNvSpPr/>
          <p:nvPr/>
        </p:nvSpPr>
        <p:spPr>
          <a:xfrm>
            <a:off x="4179674" y="3010755"/>
            <a:ext cx="533234" cy="525998"/>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r>
              <a:rPr lang="en-US" sz="1836">
                <a:solidFill>
                  <a:srgbClr val="091F2C"/>
                </a:solidFill>
                <a:latin typeface="Segoe UI Semibold"/>
                <a:cs typeface="Segoe UI" panose="020B0502040204020203" pitchFamily="34" charset="0"/>
              </a:rPr>
              <a:t>2</a:t>
            </a:r>
          </a:p>
        </p:txBody>
      </p:sp>
      <p:sp>
        <p:nvSpPr>
          <p:cNvPr id="23" name="Rectangle: Rounded Corners 15" descr="JavaScript">
            <a:extLst>
              <a:ext uri="{FF2B5EF4-FFF2-40B4-BE49-F238E27FC236}">
                <a16:creationId xmlns:a16="http://schemas.microsoft.com/office/drawing/2014/main" id="{D1513F30-0820-AFA1-546F-7142DBC5B6CC}"/>
              </a:ext>
              <a:ext uri="{C183D7F6-B498-43B3-948B-1728B52AA6E4}">
                <adec:decorative xmlns:adec="http://schemas.microsoft.com/office/drawing/2017/decorative" val="0"/>
              </a:ext>
            </a:extLst>
          </p:cNvPr>
          <p:cNvSpPr/>
          <p:nvPr/>
        </p:nvSpPr>
        <p:spPr>
          <a:xfrm>
            <a:off x="4086414" y="3979257"/>
            <a:ext cx="4263647" cy="688597"/>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3" tIns="18652" rIns="367167" bIns="46630" numCol="1" spcCol="0" rtlCol="0" fromWordArt="0" anchor="ctr" anchorCtr="0" forceAA="0" compatLnSpc="1">
            <a:prstTxWarp prst="textNoShape">
              <a:avLst/>
            </a:prstTxWarp>
            <a:noAutofit/>
          </a:bodyPr>
          <a:lstStyle/>
          <a:p>
            <a:pPr defTabSz="951005">
              <a:spcBef>
                <a:spcPts val="612"/>
              </a:spcBef>
              <a:defRPr/>
            </a:pPr>
            <a:r>
              <a:rPr lang="en-US" sz="1836" b="1">
                <a:gradFill>
                  <a:gsLst>
                    <a:gs pos="1399">
                      <a:srgbClr val="FFFFFF"/>
                    </a:gs>
                    <a:gs pos="17000">
                      <a:srgbClr val="FFFFFF"/>
                    </a:gs>
                  </a:gsLst>
                  <a:path path="circle">
                    <a:fillToRect l="100000" t="100000"/>
                  </a:path>
                </a:gradFill>
                <a:latin typeface="Segoe UI"/>
                <a:cs typeface="Segoe UI" panose="020B0502040204020203" pitchFamily="34" charset="0"/>
              </a:rPr>
              <a:t>Add prompts</a:t>
            </a:r>
          </a:p>
        </p:txBody>
      </p:sp>
      <p:sp>
        <p:nvSpPr>
          <p:cNvPr id="24" name="Oval 23" descr="1">
            <a:extLst>
              <a:ext uri="{FF2B5EF4-FFF2-40B4-BE49-F238E27FC236}">
                <a16:creationId xmlns:a16="http://schemas.microsoft.com/office/drawing/2014/main" id="{E21EE545-8377-B1FA-3CDB-237316C3025D}"/>
              </a:ext>
            </a:extLst>
          </p:cNvPr>
          <p:cNvSpPr/>
          <p:nvPr/>
        </p:nvSpPr>
        <p:spPr>
          <a:xfrm>
            <a:off x="4179674" y="4060557"/>
            <a:ext cx="533234" cy="525998"/>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r>
              <a:rPr lang="en-US" sz="1836">
                <a:solidFill>
                  <a:srgbClr val="091F2C"/>
                </a:solidFill>
                <a:latin typeface="Segoe UI Semibold"/>
                <a:cs typeface="Segoe UI" panose="020B0502040204020203" pitchFamily="34" charset="0"/>
              </a:rPr>
              <a:t>3</a:t>
            </a:r>
          </a:p>
        </p:txBody>
      </p:sp>
      <p:sp>
        <p:nvSpPr>
          <p:cNvPr id="26" name="Rectangle: Rounded Corners 15" descr="JavaScript">
            <a:extLst>
              <a:ext uri="{FF2B5EF4-FFF2-40B4-BE49-F238E27FC236}">
                <a16:creationId xmlns:a16="http://schemas.microsoft.com/office/drawing/2014/main" id="{918BAB6C-0A82-F8D1-F801-58AABCA33D24}"/>
              </a:ext>
              <a:ext uri="{C183D7F6-B498-43B3-948B-1728B52AA6E4}">
                <adec:decorative xmlns:adec="http://schemas.microsoft.com/office/drawing/2017/decorative" val="0"/>
              </a:ext>
            </a:extLst>
          </p:cNvPr>
          <p:cNvSpPr/>
          <p:nvPr/>
        </p:nvSpPr>
        <p:spPr>
          <a:xfrm>
            <a:off x="4086414" y="5029059"/>
            <a:ext cx="4263647" cy="688597"/>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3" tIns="18652" rIns="367167" bIns="46630" numCol="1" spcCol="0" rtlCol="0" fromWordArt="0" anchor="ctr" anchorCtr="0" forceAA="0" compatLnSpc="1">
            <a:prstTxWarp prst="textNoShape">
              <a:avLst/>
            </a:prstTxWarp>
            <a:noAutofit/>
          </a:bodyPr>
          <a:lstStyle/>
          <a:p>
            <a:pPr defTabSz="951005">
              <a:spcBef>
                <a:spcPts val="612"/>
              </a:spcBef>
              <a:defRPr/>
            </a:pPr>
            <a:r>
              <a:rPr lang="en-US" sz="1836" b="1">
                <a:gradFill>
                  <a:gsLst>
                    <a:gs pos="1399">
                      <a:srgbClr val="FFFFFF"/>
                    </a:gs>
                    <a:gs pos="17000">
                      <a:srgbClr val="FFFFFF"/>
                    </a:gs>
                  </a:gsLst>
                  <a:path path="circle">
                    <a:fillToRect l="100000" t="100000"/>
                  </a:path>
                </a:gradFill>
                <a:latin typeface="Segoe UI"/>
                <a:cs typeface="Segoe UI" panose="020B0502040204020203" pitchFamily="34" charset="0"/>
              </a:rPr>
              <a:t>Add actions</a:t>
            </a:r>
          </a:p>
        </p:txBody>
      </p:sp>
      <p:sp>
        <p:nvSpPr>
          <p:cNvPr id="31" name="Oval 30" descr="1">
            <a:extLst>
              <a:ext uri="{FF2B5EF4-FFF2-40B4-BE49-F238E27FC236}">
                <a16:creationId xmlns:a16="http://schemas.microsoft.com/office/drawing/2014/main" id="{F7A36635-2D47-45A6-01F3-85FA7EBC0BF5}"/>
              </a:ext>
            </a:extLst>
          </p:cNvPr>
          <p:cNvSpPr/>
          <p:nvPr/>
        </p:nvSpPr>
        <p:spPr>
          <a:xfrm>
            <a:off x="4179674" y="5110359"/>
            <a:ext cx="533234" cy="525998"/>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r>
              <a:rPr lang="en-US" sz="1836">
                <a:solidFill>
                  <a:srgbClr val="091F2C"/>
                </a:solidFill>
                <a:latin typeface="Segoe UI Semibold"/>
                <a:cs typeface="Segoe UI" panose="020B0502040204020203" pitchFamily="34" charset="0"/>
              </a:rPr>
              <a:t>4</a:t>
            </a:r>
          </a:p>
        </p:txBody>
      </p:sp>
      <p:cxnSp>
        <p:nvCxnSpPr>
          <p:cNvPr id="11" name="Straight Connector 10" descr="Line connecting downwards">
            <a:extLst>
              <a:ext uri="{FF2B5EF4-FFF2-40B4-BE49-F238E27FC236}">
                <a16:creationId xmlns:a16="http://schemas.microsoft.com/office/drawing/2014/main" id="{5686F793-E42D-0F5F-0F4C-6EF916F48A57}"/>
              </a:ext>
              <a:ext uri="{C183D7F6-B498-43B3-948B-1728B52AA6E4}">
                <adec:decorative xmlns:adec="http://schemas.microsoft.com/office/drawing/2017/decorative" val="0"/>
              </a:ext>
            </a:extLst>
          </p:cNvPr>
          <p:cNvCxnSpPr>
            <a:cxnSpLocks/>
          </p:cNvCxnSpPr>
          <p:nvPr/>
        </p:nvCxnSpPr>
        <p:spPr>
          <a:xfrm>
            <a:off x="4446291" y="2486951"/>
            <a:ext cx="0" cy="354389"/>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descr="Line connecting downwards">
            <a:extLst>
              <a:ext uri="{FF2B5EF4-FFF2-40B4-BE49-F238E27FC236}">
                <a16:creationId xmlns:a16="http://schemas.microsoft.com/office/drawing/2014/main" id="{26481175-4D94-61C0-CCD0-B13D037F8988}"/>
              </a:ext>
              <a:ext uri="{C183D7F6-B498-43B3-948B-1728B52AA6E4}">
                <adec:decorative xmlns:adec="http://schemas.microsoft.com/office/drawing/2017/decorative" val="0"/>
              </a:ext>
            </a:extLst>
          </p:cNvPr>
          <p:cNvCxnSpPr>
            <a:cxnSpLocks/>
          </p:cNvCxnSpPr>
          <p:nvPr/>
        </p:nvCxnSpPr>
        <p:spPr>
          <a:xfrm>
            <a:off x="4446291" y="4586555"/>
            <a:ext cx="0" cy="354389"/>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descr="Line connecting downwards">
            <a:extLst>
              <a:ext uri="{FF2B5EF4-FFF2-40B4-BE49-F238E27FC236}">
                <a16:creationId xmlns:a16="http://schemas.microsoft.com/office/drawing/2014/main" id="{6AFC80D6-F83C-A0CA-9D5D-DFAD4D902F79}"/>
              </a:ext>
              <a:ext uri="{C183D7F6-B498-43B3-948B-1728B52AA6E4}">
                <adec:decorative xmlns:adec="http://schemas.microsoft.com/office/drawing/2017/decorative" val="0"/>
              </a:ext>
            </a:extLst>
          </p:cNvPr>
          <p:cNvCxnSpPr>
            <a:cxnSpLocks/>
          </p:cNvCxnSpPr>
          <p:nvPr/>
        </p:nvCxnSpPr>
        <p:spPr>
          <a:xfrm>
            <a:off x="4446291" y="3536753"/>
            <a:ext cx="0" cy="354389"/>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86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04167E-6 4.44444E-6 L 1.04167E-6 0.03541 " pathEditMode="relative" rAng="0" ptsTypes="AA">
                                      <p:cBhvr>
                                        <p:cTn id="9" dur="700" spd="-100000" fill="hold"/>
                                        <p:tgtEl>
                                          <p:spTgt spid="2"/>
                                        </p:tgtEl>
                                        <p:attrNameLst>
                                          <p:attrName>ppt_x</p:attrName>
                                          <p:attrName>ppt_y</p:attrName>
                                        </p:attrNameLst>
                                      </p:cBhvr>
                                      <p:rCtr x="0" y="1759"/>
                                    </p:animMotion>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42" presetClass="path" presetSubtype="0" decel="100000" fill="hold" nodeType="withEffect">
                                  <p:stCondLst>
                                    <p:cond delay="0"/>
                                  </p:stCondLst>
                                  <p:childTnLst>
                                    <p:animMotion origin="layout" path="M -2.08333E-6 2.96296E-6 L -2.08333E-6 0.03541 " pathEditMode="relative" rAng="0" ptsTypes="AA">
                                      <p:cBhvr>
                                        <p:cTn id="14" dur="700" spd="-100000" fill="hold"/>
                                        <p:tgtEl>
                                          <p:spTgt spid="11"/>
                                        </p:tgtEl>
                                        <p:attrNameLst>
                                          <p:attrName>ppt_x</p:attrName>
                                          <p:attrName>ppt_y</p:attrName>
                                        </p:attrNameLst>
                                      </p:cBhvr>
                                      <p:rCtr x="0" y="1759"/>
                                    </p:animMotion>
                                  </p:childTnLst>
                                </p:cTn>
                              </p:par>
                              <p:par>
                                <p:cTn id="15" presetID="53" presetClass="entr" presetSubtype="16" accel="50000" decel="5000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6" presetClass="emph" presetSubtype="0" decel="100000" autoRev="1" fill="hold" grpId="1" nodeType="withEffect">
                                  <p:stCondLst>
                                    <p:cond delay="100"/>
                                  </p:stCondLst>
                                  <p:childTnLst>
                                    <p:animScale>
                                      <p:cBhvr>
                                        <p:cTn id="21" dur="300" fill="hold"/>
                                        <p:tgtEl>
                                          <p:spTgt spid="10"/>
                                        </p:tgtEl>
                                      </p:cBhvr>
                                      <p:by x="120000" y="120000"/>
                                    </p:animScale>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grpId="1" nodeType="withEffect">
                                  <p:stCondLst>
                                    <p:cond delay="0"/>
                                  </p:stCondLst>
                                  <p:childTnLst>
                                    <p:animMotion origin="layout" path="M 1.04167E-6 2.96296E-6 L 1.04167E-6 0.03541 " pathEditMode="relative" rAng="0" ptsTypes="AA">
                                      <p:cBhvr>
                                        <p:cTn id="26" dur="700" spd="-100000" fill="hold"/>
                                        <p:tgtEl>
                                          <p:spTgt spid="13"/>
                                        </p:tgtEl>
                                        <p:attrNameLst>
                                          <p:attrName>ppt_x</p:attrName>
                                          <p:attrName>ppt_y</p:attrName>
                                        </p:attrNameLst>
                                      </p:cBhvr>
                                      <p:rCtr x="0" y="1759"/>
                                    </p:animMotion>
                                  </p:childTnLst>
                                </p:cTn>
                              </p:par>
                              <p:par>
                                <p:cTn id="27" presetID="53" presetClass="entr" presetSubtype="16" accel="50000" decel="50000" fill="hold" grpId="0" nodeType="withEffect">
                                  <p:stCondLst>
                                    <p:cond delay="10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6" presetClass="emph" presetSubtype="0" decel="100000" autoRev="1" fill="hold" grpId="1" nodeType="withEffect">
                                  <p:stCondLst>
                                    <p:cond delay="100"/>
                                  </p:stCondLst>
                                  <p:childTnLst>
                                    <p:animScale>
                                      <p:cBhvr>
                                        <p:cTn id="33" dur="300" fill="hold"/>
                                        <p:tgtEl>
                                          <p:spTgt spid="20"/>
                                        </p:tgtEl>
                                      </p:cBhvr>
                                      <p:by x="120000" y="120000"/>
                                    </p:animScale>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42" presetClass="path" presetSubtype="0" decel="100000" fill="hold" grpId="1" nodeType="withEffect">
                                  <p:stCondLst>
                                    <p:cond delay="0"/>
                                  </p:stCondLst>
                                  <p:childTnLst>
                                    <p:animMotion origin="layout" path="M 1.04167E-6 2.96296E-6 L 1.04167E-6 0.03541 " pathEditMode="relative" rAng="0" ptsTypes="AA">
                                      <p:cBhvr>
                                        <p:cTn id="38" dur="700" spd="-100000" fill="hold"/>
                                        <p:tgtEl>
                                          <p:spTgt spid="23"/>
                                        </p:tgtEl>
                                        <p:attrNameLst>
                                          <p:attrName>ppt_x</p:attrName>
                                          <p:attrName>ppt_y</p:attrName>
                                        </p:attrNameLst>
                                      </p:cBhvr>
                                      <p:rCtr x="0" y="1759"/>
                                    </p:animMotion>
                                  </p:childTnLst>
                                </p:cTn>
                              </p:par>
                              <p:par>
                                <p:cTn id="39" presetID="53" presetClass="entr" presetSubtype="16" accel="50000" decel="50000" fill="hold" grpId="0" nodeType="withEffect">
                                  <p:stCondLst>
                                    <p:cond delay="10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par>
                                <p:cTn id="44" presetID="6" presetClass="emph" presetSubtype="0" decel="100000" autoRev="1" fill="hold" grpId="1" nodeType="withEffect">
                                  <p:stCondLst>
                                    <p:cond delay="100"/>
                                  </p:stCondLst>
                                  <p:childTnLst>
                                    <p:animScale>
                                      <p:cBhvr>
                                        <p:cTn id="45" dur="300" fill="hold"/>
                                        <p:tgtEl>
                                          <p:spTgt spid="24"/>
                                        </p:tgtEl>
                                      </p:cBhvr>
                                      <p:by x="120000" y="120000"/>
                                    </p:animScale>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42" presetClass="path" presetSubtype="0" decel="100000" fill="hold" grpId="1" nodeType="withEffect">
                                  <p:stCondLst>
                                    <p:cond delay="0"/>
                                  </p:stCondLst>
                                  <p:childTnLst>
                                    <p:animMotion origin="layout" path="M 1.04167E-6 2.96296E-6 L 1.04167E-6 0.03541 " pathEditMode="relative" rAng="0" ptsTypes="AA">
                                      <p:cBhvr>
                                        <p:cTn id="50" dur="700" spd="-100000" fill="hold"/>
                                        <p:tgtEl>
                                          <p:spTgt spid="26"/>
                                        </p:tgtEl>
                                        <p:attrNameLst>
                                          <p:attrName>ppt_x</p:attrName>
                                          <p:attrName>ppt_y</p:attrName>
                                        </p:attrNameLst>
                                      </p:cBhvr>
                                      <p:rCtr x="0" y="1759"/>
                                    </p:animMotion>
                                  </p:childTnLst>
                                </p:cTn>
                              </p:par>
                              <p:par>
                                <p:cTn id="51" presetID="53" presetClass="entr" presetSubtype="16" accel="50000" decel="50000" fill="hold" grpId="0" nodeType="withEffect">
                                  <p:stCondLst>
                                    <p:cond delay="1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par>
                                <p:cTn id="56" presetID="6" presetClass="emph" presetSubtype="0" decel="100000" autoRev="1" fill="hold" grpId="1" nodeType="withEffect">
                                  <p:stCondLst>
                                    <p:cond delay="100"/>
                                  </p:stCondLst>
                                  <p:childTnLst>
                                    <p:animScale>
                                      <p:cBhvr>
                                        <p:cTn id="57" dur="300" fill="hold"/>
                                        <p:tgtEl>
                                          <p:spTgt spid="31"/>
                                        </p:tgtEl>
                                      </p:cBhvr>
                                      <p:by x="120000" y="120000"/>
                                    </p:animScale>
                                  </p:childTnLst>
                                </p:cTn>
                              </p:par>
                              <p:par>
                                <p:cTn id="58" presetID="22" presetClass="entr" presetSubtype="1"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par>
                                <p:cTn id="61" presetID="42" presetClass="path" presetSubtype="0" decel="100000" fill="hold" nodeType="withEffect">
                                  <p:stCondLst>
                                    <p:cond delay="0"/>
                                  </p:stCondLst>
                                  <p:childTnLst>
                                    <p:animMotion origin="layout" path="M -2.08333E-6 1.48148E-6 L -2.08333E-6 0.03542 " pathEditMode="relative" rAng="0" ptsTypes="AA">
                                      <p:cBhvr>
                                        <p:cTn id="62" dur="700" spd="-100000" fill="hold"/>
                                        <p:tgtEl>
                                          <p:spTgt spid="25"/>
                                        </p:tgtEl>
                                        <p:attrNameLst>
                                          <p:attrName>ppt_x</p:attrName>
                                          <p:attrName>ppt_y</p:attrName>
                                        </p:attrNameLst>
                                      </p:cBhvr>
                                      <p:rCtr x="0" y="1759"/>
                                    </p:animMotion>
                                  </p:childTnLst>
                                </p:cTn>
                              </p:par>
                              <p:par>
                                <p:cTn id="63" presetID="22" presetClass="entr" presetSubtype="1"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up)">
                                      <p:cBhvr>
                                        <p:cTn id="65" dur="500"/>
                                        <p:tgtEl>
                                          <p:spTgt spid="22"/>
                                        </p:tgtEl>
                                      </p:cBhvr>
                                    </p:animEffect>
                                  </p:childTnLst>
                                </p:cTn>
                              </p:par>
                              <p:par>
                                <p:cTn id="66" presetID="42" presetClass="path" presetSubtype="0" decel="100000" fill="hold" nodeType="withEffect">
                                  <p:stCondLst>
                                    <p:cond delay="0"/>
                                  </p:stCondLst>
                                  <p:childTnLst>
                                    <p:animMotion origin="layout" path="M -2.08333E-6 2.96296E-6 L -2.08333E-6 0.03541 " pathEditMode="relative" rAng="0" ptsTypes="AA">
                                      <p:cBhvr>
                                        <p:cTn id="67"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3" grpId="0" animBg="1"/>
      <p:bldP spid="13" grpId="1" animBg="1"/>
      <p:bldP spid="20" grpId="0" animBg="1"/>
      <p:bldP spid="20" grpId="1" animBg="1"/>
      <p:bldP spid="23" grpId="0" animBg="1"/>
      <p:bldP spid="23" grpId="1" animBg="1"/>
      <p:bldP spid="24" grpId="0" animBg="1"/>
      <p:bldP spid="24" grpId="1" animBg="1"/>
      <p:bldP spid="26" grpId="0" animBg="1"/>
      <p:bldP spid="26" grpId="1" animBg="1"/>
      <p:bldP spid="31" grpId="0" animBg="1"/>
      <p:bldP spid="31"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noProof="0"/>
              <a:t>1. AI components</a:t>
            </a:r>
            <a:endParaRPr lang="en-US"/>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2" y="3605923"/>
            <a:ext cx="5250950" cy="2787914"/>
          </a:xfrm>
        </p:spPr>
        <p:txBody>
          <a:bodyPr>
            <a:normAutofit/>
          </a:bodyPr>
          <a:lstStyle/>
          <a:p>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Model </a:t>
            </a:r>
            <a:r>
              <a:rPr lang="en-US" sz="1836">
                <a:solidFill>
                  <a:srgbClr val="5B5FC7"/>
                </a:solidFill>
              </a:rPr>
              <a:t> </a:t>
            </a:r>
            <a:r>
              <a:rPr lang="en-US" sz="1836"/>
              <a:t>pick the LLM model </a:t>
            </a:r>
            <a:br>
              <a:rPr lang="en-US" sz="1836">
                <a:solidFill>
                  <a:srgbClr val="5B5FC7"/>
                </a:solidFill>
              </a:rPr>
            </a:br>
            <a:br>
              <a:rPr lang="en-US" sz="1836">
                <a:solidFill>
                  <a:srgbClr val="5B5FC7"/>
                </a:solidFill>
              </a:rPr>
            </a:br>
            <a:r>
              <a:rPr lang="en-US" sz="1836" b="1"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PromptManager</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 </a:t>
            </a:r>
            <a:r>
              <a:rPr lang="en-US" sz="1836"/>
              <a:t>manages prompt creation</a:t>
            </a:r>
            <a:br>
              <a:rPr lang="en-US" sz="1836"/>
            </a:br>
            <a:br>
              <a:rPr lang="en-US" sz="1836">
                <a:solidFill>
                  <a:srgbClr val="5B5FC7"/>
                </a:solidFill>
              </a:rPr>
            </a:br>
            <a:r>
              <a:rPr lang="en-US" sz="1836" b="1"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ActionPlanner</a:t>
            </a:r>
            <a:r>
              <a:rPr lang="en-US" sz="1836"/>
              <a:t> component identifies all actions and the right sequence to complete the user task</a:t>
            </a:r>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994" r="49005"/>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5" name="Picture 4" descr="code">
            <a:extLst>
              <a:ext uri="{FF2B5EF4-FFF2-40B4-BE49-F238E27FC236}">
                <a16:creationId xmlns:a16="http://schemas.microsoft.com/office/drawing/2014/main" id="{D374EEF6-B6E4-693F-4C97-862985FF6540}"/>
              </a:ext>
            </a:extLst>
          </p:cNvPr>
          <p:cNvPicPr>
            <a:picLocks noChangeAspect="1"/>
          </p:cNvPicPr>
          <p:nvPr/>
        </p:nvPicPr>
        <p:blipFill>
          <a:blip r:embed="rId4"/>
          <a:stretch>
            <a:fillRect/>
          </a:stretch>
        </p:blipFill>
        <p:spPr>
          <a:xfrm>
            <a:off x="7192628" y="2154598"/>
            <a:ext cx="4246813" cy="2680800"/>
          </a:xfrm>
          <a:prstGeom prst="rect">
            <a:avLst/>
          </a:prstGeom>
          <a:effectLst>
            <a:outerShdw blurRad="114300" dist="38100" dir="5400000" algn="t" rotWithShape="0">
              <a:schemeClr val="bg1">
                <a:lumMod val="50000"/>
                <a:alpha val="40000"/>
              </a:schemeClr>
            </a:outerShdw>
          </a:effectLst>
        </p:spPr>
      </p:pic>
      <p:pic>
        <p:nvPicPr>
          <p:cNvPr id="6" name="Picture 5">
            <a:extLst>
              <a:ext uri="{FF2B5EF4-FFF2-40B4-BE49-F238E27FC236}">
                <a16:creationId xmlns:a16="http://schemas.microsoft.com/office/drawing/2014/main" id="{06E79517-AC82-771D-DA7A-3D2F6B2930CF}"/>
              </a:ext>
            </a:extLst>
          </p:cNvPr>
          <p:cNvPicPr>
            <a:picLocks noChangeAspect="1"/>
          </p:cNvPicPr>
          <p:nvPr/>
        </p:nvPicPr>
        <p:blipFill>
          <a:blip r:embed="rId5"/>
          <a:stretch>
            <a:fillRect/>
          </a:stretch>
        </p:blipFill>
        <p:spPr>
          <a:xfrm>
            <a:off x="6821642" y="348039"/>
            <a:ext cx="4988784" cy="6293918"/>
          </a:xfrm>
          <a:prstGeom prst="rect">
            <a:avLst/>
          </a:prstGeom>
        </p:spPr>
      </p:pic>
    </p:spTree>
    <p:extLst>
      <p:ext uri="{BB962C8B-B14F-4D97-AF65-F5344CB8AC3E}">
        <p14:creationId xmlns:p14="http://schemas.microsoft.com/office/powerpoint/2010/main" val="138442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a:t>2. Application</a:t>
            </a:r>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1" y="3605923"/>
            <a:ext cx="4590010" cy="2787914"/>
          </a:xfrm>
        </p:spPr>
        <p:txBody>
          <a:bodyPr>
            <a:normAutofit/>
          </a:bodyPr>
          <a:lstStyle/>
          <a:p>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Storage</a:t>
            </a:r>
            <a:r>
              <a:rPr lang="en-US" sz="1836"/>
              <a:t> used to store conversation </a:t>
            </a:r>
            <a:br>
              <a:rPr lang="en-US" sz="1836"/>
            </a:br>
            <a:r>
              <a:rPr lang="en-US" sz="1836"/>
              <a:t>and user state; all </a:t>
            </a:r>
            <a:r>
              <a:rPr lang="en-US" sz="1836" err="1"/>
              <a:t>BotFramework</a:t>
            </a:r>
            <a:r>
              <a:rPr lang="en-US" sz="1836"/>
              <a:t> </a:t>
            </a:r>
            <a:br>
              <a:rPr lang="en-US" sz="1836"/>
            </a:br>
            <a:r>
              <a:rPr lang="en-US" sz="1836"/>
              <a:t>storage providers supported</a:t>
            </a:r>
          </a:p>
          <a:p>
            <a:endParaRPr lang="en-US" sz="1836"/>
          </a:p>
          <a:p>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Application</a:t>
            </a:r>
            <a:r>
              <a:rPr lang="en-US" sz="1836"/>
              <a:t> replaces the </a:t>
            </a:r>
            <a:r>
              <a:rPr lang="en-US" sz="1836" err="1"/>
              <a:t>ActivityHandler</a:t>
            </a:r>
            <a:r>
              <a:rPr lang="en-US" sz="1836"/>
              <a:t> class in a typical </a:t>
            </a:r>
            <a:r>
              <a:rPr lang="en-US" sz="1836" err="1"/>
              <a:t>BotFramework</a:t>
            </a:r>
            <a:r>
              <a:rPr lang="en-US" sz="1836"/>
              <a:t> bot</a:t>
            </a:r>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994" r="49005"/>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3" name="Picture 2">
            <a:extLst>
              <a:ext uri="{FF2B5EF4-FFF2-40B4-BE49-F238E27FC236}">
                <a16:creationId xmlns:a16="http://schemas.microsoft.com/office/drawing/2014/main" id="{BB273B2A-BFD8-F251-DF90-87EE14EBFDB0}"/>
              </a:ext>
            </a:extLst>
          </p:cNvPr>
          <p:cNvPicPr>
            <a:picLocks noChangeAspect="1"/>
          </p:cNvPicPr>
          <p:nvPr/>
        </p:nvPicPr>
        <p:blipFill>
          <a:blip r:embed="rId4"/>
          <a:stretch>
            <a:fillRect/>
          </a:stretch>
        </p:blipFill>
        <p:spPr>
          <a:xfrm>
            <a:off x="6606283" y="1371856"/>
            <a:ext cx="5419502" cy="4246286"/>
          </a:xfrm>
          <a:prstGeom prst="rect">
            <a:avLst/>
          </a:prstGeom>
        </p:spPr>
      </p:pic>
    </p:spTree>
    <p:extLst>
      <p:ext uri="{BB962C8B-B14F-4D97-AF65-F5344CB8AC3E}">
        <p14:creationId xmlns:p14="http://schemas.microsoft.com/office/powerpoint/2010/main" val="367965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a:t>3. Prompts</a:t>
            </a:r>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2" y="3605923"/>
            <a:ext cx="4053056" cy="2787914"/>
          </a:xfrm>
        </p:spPr>
        <p:txBody>
          <a:bodyPr>
            <a:normAutofit/>
          </a:bodyPr>
          <a:lstStyle/>
          <a:p>
            <a:pPr lvl="0"/>
            <a:r>
              <a:rPr lang="en-US" sz="1836"/>
              <a:t>Each prompt has its own folder</a:t>
            </a:r>
          </a:p>
          <a:p>
            <a:pPr lvl="0"/>
            <a:r>
              <a:rPr lang="en-US" sz="1836" b="1"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skprompt.txt</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 </a:t>
            </a:r>
            <a:r>
              <a:rPr lang="en-US" sz="1836"/>
              <a:t>contains the prompts text and supports template variables and functions</a:t>
            </a:r>
          </a:p>
          <a:p>
            <a:pPr lvl="0"/>
            <a:r>
              <a:rPr lang="en-US" sz="1836" b="1"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config.json</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 </a:t>
            </a:r>
            <a:r>
              <a:rPr lang="en-US" sz="1836"/>
              <a:t>contains </a:t>
            </a:r>
            <a:br>
              <a:rPr lang="en-US" sz="1836"/>
            </a:br>
            <a:r>
              <a:rPr lang="en-US" sz="1836"/>
              <a:t>the prompts model settings</a:t>
            </a:r>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994" r="49005"/>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5" name="Picture 4" descr="code">
            <a:extLst>
              <a:ext uri="{FF2B5EF4-FFF2-40B4-BE49-F238E27FC236}">
                <a16:creationId xmlns:a16="http://schemas.microsoft.com/office/drawing/2014/main" id="{2FDE855E-B175-F1FA-F113-7F8D4A93C973}"/>
              </a:ext>
            </a:extLst>
          </p:cNvPr>
          <p:cNvPicPr>
            <a:picLocks noChangeAspect="1"/>
          </p:cNvPicPr>
          <p:nvPr/>
        </p:nvPicPr>
        <p:blipFill>
          <a:blip r:embed="rId4"/>
          <a:stretch>
            <a:fillRect/>
          </a:stretch>
        </p:blipFill>
        <p:spPr>
          <a:xfrm>
            <a:off x="7633618" y="636681"/>
            <a:ext cx="3303430" cy="1309409"/>
          </a:xfrm>
          <a:prstGeom prst="rect">
            <a:avLst/>
          </a:prstGeom>
          <a:effectLst>
            <a:outerShdw blurRad="114300" dist="38100" dir="5400000" algn="t" rotWithShape="0">
              <a:schemeClr val="bg1">
                <a:lumMod val="50000"/>
                <a:alpha val="40000"/>
              </a:schemeClr>
            </a:outerShdw>
          </a:effectLst>
        </p:spPr>
      </p:pic>
      <p:pic>
        <p:nvPicPr>
          <p:cNvPr id="6" name="Picture 5" descr="code">
            <a:extLst>
              <a:ext uri="{FF2B5EF4-FFF2-40B4-BE49-F238E27FC236}">
                <a16:creationId xmlns:a16="http://schemas.microsoft.com/office/drawing/2014/main" id="{3B7FF7D1-6072-71B7-99A7-6CF6F1E11C7D}"/>
              </a:ext>
            </a:extLst>
          </p:cNvPr>
          <p:cNvPicPr>
            <a:picLocks noChangeAspect="1"/>
          </p:cNvPicPr>
          <p:nvPr/>
        </p:nvPicPr>
        <p:blipFill>
          <a:blip r:embed="rId5"/>
          <a:stretch>
            <a:fillRect/>
          </a:stretch>
        </p:blipFill>
        <p:spPr>
          <a:xfrm>
            <a:off x="7633618" y="3758032"/>
            <a:ext cx="3303431" cy="2730189"/>
          </a:xfrm>
          <a:prstGeom prst="rect">
            <a:avLst/>
          </a:prstGeom>
          <a:effectLst>
            <a:outerShdw blurRad="114300" dist="38100" dir="5400000" algn="t" rotWithShape="0">
              <a:schemeClr val="bg1">
                <a:lumMod val="50000"/>
                <a:alpha val="40000"/>
              </a:schemeClr>
            </a:outerShdw>
          </a:effectLst>
        </p:spPr>
      </p:pic>
      <p:pic>
        <p:nvPicPr>
          <p:cNvPr id="8" name="Picture 7">
            <a:extLst>
              <a:ext uri="{FF2B5EF4-FFF2-40B4-BE49-F238E27FC236}">
                <a16:creationId xmlns:a16="http://schemas.microsoft.com/office/drawing/2014/main" id="{3521DDAC-E4F2-4A99-04AC-045F7CC0A55A}"/>
              </a:ext>
            </a:extLst>
          </p:cNvPr>
          <p:cNvPicPr>
            <a:picLocks noChangeAspect="1"/>
          </p:cNvPicPr>
          <p:nvPr/>
        </p:nvPicPr>
        <p:blipFill rotWithShape="1">
          <a:blip r:embed="rId6"/>
          <a:srcRect r="3744"/>
          <a:stretch/>
        </p:blipFill>
        <p:spPr>
          <a:xfrm>
            <a:off x="6626788" y="2377446"/>
            <a:ext cx="5526197" cy="1073664"/>
          </a:xfrm>
          <a:prstGeom prst="rect">
            <a:avLst/>
          </a:prstGeom>
        </p:spPr>
      </p:pic>
      <p:pic>
        <p:nvPicPr>
          <p:cNvPr id="9" name="Picture 8">
            <a:extLst>
              <a:ext uri="{FF2B5EF4-FFF2-40B4-BE49-F238E27FC236}">
                <a16:creationId xmlns:a16="http://schemas.microsoft.com/office/drawing/2014/main" id="{FFD21E81-2C7A-6761-89FB-3760323B107A}"/>
              </a:ext>
            </a:extLst>
          </p:cNvPr>
          <p:cNvPicPr>
            <a:picLocks noChangeAspect="1"/>
          </p:cNvPicPr>
          <p:nvPr/>
        </p:nvPicPr>
        <p:blipFill rotWithShape="1">
          <a:blip r:embed="rId7"/>
          <a:srcRect b="38109"/>
          <a:stretch/>
        </p:blipFill>
        <p:spPr>
          <a:xfrm>
            <a:off x="8040470" y="4161327"/>
            <a:ext cx="2121607" cy="2182386"/>
          </a:xfrm>
          <a:prstGeom prst="rect">
            <a:avLst/>
          </a:prstGeom>
        </p:spPr>
      </p:pic>
      <p:sp>
        <p:nvSpPr>
          <p:cNvPr id="10" name="Rectangle 9">
            <a:extLst>
              <a:ext uri="{FF2B5EF4-FFF2-40B4-BE49-F238E27FC236}">
                <a16:creationId xmlns:a16="http://schemas.microsoft.com/office/drawing/2014/main" id="{ADFF72D5-31BF-A287-3B30-7CEDA5A80C58}"/>
              </a:ext>
            </a:extLst>
          </p:cNvPr>
          <p:cNvSpPr/>
          <p:nvPr/>
        </p:nvSpPr>
        <p:spPr>
          <a:xfrm>
            <a:off x="10162076" y="4272258"/>
            <a:ext cx="774972" cy="20714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spTree>
    <p:extLst>
      <p:ext uri="{BB962C8B-B14F-4D97-AF65-F5344CB8AC3E}">
        <p14:creationId xmlns:p14="http://schemas.microsoft.com/office/powerpoint/2010/main" val="167228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a:t>4a. Planner</a:t>
            </a:r>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1" y="3605923"/>
            <a:ext cx="4501484" cy="2787914"/>
          </a:xfrm>
        </p:spPr>
        <p:txBody>
          <a:bodyPr>
            <a:normAutofit/>
          </a:bodyPr>
          <a:lstStyle/>
          <a:p>
            <a:pPr lvl="0"/>
            <a:r>
              <a:rPr lang="en-US" sz="1836"/>
              <a:t>Plans let the model DO actions or SAY things to the user</a:t>
            </a:r>
          </a:p>
          <a:p>
            <a:pPr lvl="0"/>
            <a:r>
              <a:rPr lang="en-US" sz="1836"/>
              <a:t>The model can execute single actions or even chains of actions</a:t>
            </a:r>
          </a:p>
          <a:p>
            <a:pPr lvl="0"/>
            <a:r>
              <a:rPr lang="en-US" sz="1836"/>
              <a:t>Show the model the schema for the plan </a:t>
            </a:r>
            <a:br>
              <a:rPr lang="en-US" sz="1836"/>
            </a:br>
            <a:r>
              <a:rPr lang="en-US" sz="1836"/>
              <a:t>and the list of actions you support</a:t>
            </a:r>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994" r="49005"/>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sp>
        <p:nvSpPr>
          <p:cNvPr id="10" name="Rectangle 9">
            <a:extLst>
              <a:ext uri="{FF2B5EF4-FFF2-40B4-BE49-F238E27FC236}">
                <a16:creationId xmlns:a16="http://schemas.microsoft.com/office/drawing/2014/main" id="{ADFF72D5-31BF-A287-3B30-7CEDA5A80C58}"/>
              </a:ext>
            </a:extLst>
          </p:cNvPr>
          <p:cNvSpPr/>
          <p:nvPr/>
        </p:nvSpPr>
        <p:spPr>
          <a:xfrm>
            <a:off x="10162076" y="4272258"/>
            <a:ext cx="774972" cy="20714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12" name="Picture 11">
            <a:extLst>
              <a:ext uri="{FF2B5EF4-FFF2-40B4-BE49-F238E27FC236}">
                <a16:creationId xmlns:a16="http://schemas.microsoft.com/office/drawing/2014/main" id="{32B0AF21-7A83-FA64-957D-F6C00946BB89}"/>
              </a:ext>
            </a:extLst>
          </p:cNvPr>
          <p:cNvPicPr>
            <a:picLocks noChangeAspect="1"/>
          </p:cNvPicPr>
          <p:nvPr/>
        </p:nvPicPr>
        <p:blipFill>
          <a:blip r:embed="rId4"/>
          <a:stretch>
            <a:fillRect/>
          </a:stretch>
        </p:blipFill>
        <p:spPr>
          <a:xfrm>
            <a:off x="7236816" y="769668"/>
            <a:ext cx="4158437" cy="5450662"/>
          </a:xfrm>
          <a:prstGeom prst="rect">
            <a:avLst/>
          </a:prstGeom>
        </p:spPr>
      </p:pic>
      <p:pic>
        <p:nvPicPr>
          <p:cNvPr id="13" name="Picture 12">
            <a:extLst>
              <a:ext uri="{FF2B5EF4-FFF2-40B4-BE49-F238E27FC236}">
                <a16:creationId xmlns:a16="http://schemas.microsoft.com/office/drawing/2014/main" id="{67D13F2F-FF3F-8A04-FFAA-C729779C6201}"/>
              </a:ext>
            </a:extLst>
          </p:cNvPr>
          <p:cNvPicPr>
            <a:picLocks noChangeAspect="1"/>
          </p:cNvPicPr>
          <p:nvPr/>
        </p:nvPicPr>
        <p:blipFill>
          <a:blip r:embed="rId5"/>
          <a:stretch>
            <a:fillRect/>
          </a:stretch>
        </p:blipFill>
        <p:spPr>
          <a:xfrm>
            <a:off x="6441305" y="342808"/>
            <a:ext cx="5749458" cy="6304381"/>
          </a:xfrm>
          <a:prstGeom prst="rect">
            <a:avLst/>
          </a:prstGeom>
        </p:spPr>
      </p:pic>
    </p:spTree>
    <p:extLst>
      <p:ext uri="{BB962C8B-B14F-4D97-AF65-F5344CB8AC3E}">
        <p14:creationId xmlns:p14="http://schemas.microsoft.com/office/powerpoint/2010/main" val="349510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6564B-26CF-2B65-4E9C-675560896F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CD0C08-7D98-E21D-CB8D-D41A804FFAF4}"/>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AE150F20-5025-A48C-2DD9-840CA20CE374}"/>
              </a:ext>
            </a:extLst>
          </p:cNvPr>
          <p:cNvSpPr>
            <a:spLocks noGrp="1"/>
          </p:cNvSpPr>
          <p:nvPr>
            <p:ph type="body" sz="quarter" idx="12"/>
          </p:nvPr>
        </p:nvSpPr>
        <p:spPr>
          <a:xfrm>
            <a:off x="596951" y="4056497"/>
            <a:ext cx="9327356" cy="502317"/>
          </a:xfrm>
        </p:spPr>
        <p:txBody>
          <a:bodyPr/>
          <a:lstStyle/>
          <a:p>
            <a:r>
              <a:rPr lang="en-US"/>
              <a:t>Create Azure OpenAI resource and gpt-35-turbo model</a:t>
            </a:r>
          </a:p>
          <a:p>
            <a:r>
              <a:rPr lang="en-US"/>
              <a:t>Test your model on Azure AI Studio</a:t>
            </a:r>
          </a:p>
        </p:txBody>
      </p:sp>
    </p:spTree>
    <p:extLst>
      <p:ext uri="{BB962C8B-B14F-4D97-AF65-F5344CB8AC3E}">
        <p14:creationId xmlns:p14="http://schemas.microsoft.com/office/powerpoint/2010/main" val="48928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ab01-Ex01">
            <a:hlinkClick r:id="" action="ppaction://media"/>
            <a:extLst>
              <a:ext uri="{FF2B5EF4-FFF2-40B4-BE49-F238E27FC236}">
                <a16:creationId xmlns:a16="http://schemas.microsoft.com/office/drawing/2014/main" id="{B72DC24C-16D9-CFCD-9579-AD13A1DA271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13" y="3175"/>
            <a:ext cx="12434887" cy="6994525"/>
          </a:xfrm>
          <a:prstGeom prst="rect">
            <a:avLst/>
          </a:prstGeom>
        </p:spPr>
      </p:pic>
    </p:spTree>
    <p:extLst>
      <p:ext uri="{BB962C8B-B14F-4D97-AF65-F5344CB8AC3E}">
        <p14:creationId xmlns:p14="http://schemas.microsoft.com/office/powerpoint/2010/main" val="748143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7CDE4-EE89-3588-D33F-3FE4452C5713}"/>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FED71853-5EBD-28DB-4238-7C7040043D58}"/>
              </a:ext>
            </a:extLst>
          </p:cNvPr>
          <p:cNvSpPr>
            <a:spLocks noGrp="1"/>
          </p:cNvSpPr>
          <p:nvPr>
            <p:ph type="body" sz="quarter" idx="12"/>
          </p:nvPr>
        </p:nvSpPr>
        <p:spPr/>
        <p:txBody>
          <a:bodyPr/>
          <a:lstStyle/>
          <a:p>
            <a:r>
              <a:rPr lang="en-US"/>
              <a:t>Build a custom engine agent using Teams Toolkit</a:t>
            </a:r>
          </a:p>
        </p:txBody>
      </p:sp>
    </p:spTree>
    <p:extLst>
      <p:ext uri="{BB962C8B-B14F-4D97-AF65-F5344CB8AC3E}">
        <p14:creationId xmlns:p14="http://schemas.microsoft.com/office/powerpoint/2010/main" val="195789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lab1">
            <a:hlinkClick r:id="" action="ppaction://media"/>
            <a:extLst>
              <a:ext uri="{FF2B5EF4-FFF2-40B4-BE49-F238E27FC236}">
                <a16:creationId xmlns:a16="http://schemas.microsoft.com/office/drawing/2014/main" id="{12F82897-0337-DD13-9A3D-1C8F46A962F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434888" cy="6994525"/>
          </a:xfrm>
          <a:prstGeom prst="rect">
            <a:avLst/>
          </a:prstGeom>
        </p:spPr>
      </p:pic>
    </p:spTree>
    <p:extLst>
      <p:ext uri="{BB962C8B-B14F-4D97-AF65-F5344CB8AC3E}">
        <p14:creationId xmlns:p14="http://schemas.microsoft.com/office/powerpoint/2010/main" val="42774325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8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8B4A2-A105-3AEB-9E45-2702CF995F2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751AA4-D2CB-D313-6542-655BD0C39D29}"/>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2EA187F0-341B-E2FF-58F6-7B2D0914CB93}"/>
              </a:ext>
            </a:extLst>
          </p:cNvPr>
          <p:cNvSpPr>
            <a:spLocks noGrp="1"/>
          </p:cNvSpPr>
          <p:nvPr>
            <p:ph type="body" sz="quarter" idx="12"/>
          </p:nvPr>
        </p:nvSpPr>
        <p:spPr>
          <a:xfrm>
            <a:off x="596951" y="4056497"/>
            <a:ext cx="9327356" cy="753476"/>
          </a:xfrm>
        </p:spPr>
        <p:txBody>
          <a:bodyPr/>
          <a:lstStyle/>
          <a:p>
            <a:r>
              <a:rPr lang="en-US"/>
              <a:t>Setup your Azure resources for Retrieval Augmented Generation</a:t>
            </a:r>
          </a:p>
          <a:p>
            <a:r>
              <a:rPr lang="en-US"/>
              <a:t>Integrate Azure AI Search in Career Genie</a:t>
            </a:r>
          </a:p>
          <a:p>
            <a:endParaRPr lang="en-US"/>
          </a:p>
        </p:txBody>
      </p:sp>
    </p:spTree>
    <p:extLst>
      <p:ext uri="{BB962C8B-B14F-4D97-AF65-F5344CB8AC3E}">
        <p14:creationId xmlns:p14="http://schemas.microsoft.com/office/powerpoint/2010/main" val="235820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p:txBody>
          <a:bodyPr/>
          <a:lstStyle/>
          <a:p>
            <a:r>
              <a:rPr lang="en-US" sz="4400"/>
              <a:t>Building Custom Engine Agents</a:t>
            </a:r>
            <a:br>
              <a:rPr lang="en-US"/>
            </a:br>
            <a:r>
              <a:rPr lang="en-US" sz="3600"/>
              <a:t>for Microsoft 365 Copilot</a:t>
            </a:r>
            <a:endParaRPr lang="en-US"/>
          </a:p>
        </p:txBody>
      </p:sp>
      <p:sp>
        <p:nvSpPr>
          <p:cNvPr id="6" name="Text Placeholder 5">
            <a:extLst>
              <a:ext uri="{FF2B5EF4-FFF2-40B4-BE49-F238E27FC236}">
                <a16:creationId xmlns:a16="http://schemas.microsoft.com/office/drawing/2014/main" id="{9D4EAA9A-964E-A361-3A79-F52FD219BA3C}"/>
              </a:ext>
            </a:extLst>
          </p:cNvPr>
          <p:cNvSpPr>
            <a:spLocks noGrp="1"/>
          </p:cNvSpPr>
          <p:nvPr>
            <p:ph type="body" sz="quarter" idx="12"/>
          </p:nvPr>
        </p:nvSpPr>
        <p:spPr/>
        <p:txBody>
          <a:bodyPr/>
          <a:lstStyle/>
          <a:p>
            <a:endParaRPr lang="en-AE"/>
          </a:p>
        </p:txBody>
      </p:sp>
    </p:spTree>
    <p:extLst>
      <p:ext uri="{BB962C8B-B14F-4D97-AF65-F5344CB8AC3E}">
        <p14:creationId xmlns:p14="http://schemas.microsoft.com/office/powerpoint/2010/main" val="409082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b02-Ex01">
            <a:hlinkClick r:id="" action="ppaction://media"/>
            <a:extLst>
              <a:ext uri="{FF2B5EF4-FFF2-40B4-BE49-F238E27FC236}">
                <a16:creationId xmlns:a16="http://schemas.microsoft.com/office/drawing/2014/main" id="{773C1430-8FEE-0E7B-575E-6409DF5C2C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 y="3175"/>
            <a:ext cx="12434888" cy="6994525"/>
          </a:xfrm>
          <a:prstGeom prst="rect">
            <a:avLst/>
          </a:prstGeom>
        </p:spPr>
      </p:pic>
    </p:spTree>
    <p:extLst>
      <p:ext uri="{BB962C8B-B14F-4D97-AF65-F5344CB8AC3E}">
        <p14:creationId xmlns:p14="http://schemas.microsoft.com/office/powerpoint/2010/main" val="16476342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5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b02-Ex02">
            <a:hlinkClick r:id="" action="ppaction://media"/>
            <a:extLst>
              <a:ext uri="{FF2B5EF4-FFF2-40B4-BE49-F238E27FC236}">
                <a16:creationId xmlns:a16="http://schemas.microsoft.com/office/drawing/2014/main" id="{417B98D6-8F27-FEAF-3267-2DF44292C41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38" y="4763"/>
            <a:ext cx="12434887" cy="6994525"/>
          </a:xfrm>
          <a:prstGeom prst="rect">
            <a:avLst/>
          </a:prstGeom>
        </p:spPr>
      </p:pic>
    </p:spTree>
    <p:extLst>
      <p:ext uri="{BB962C8B-B14F-4D97-AF65-F5344CB8AC3E}">
        <p14:creationId xmlns:p14="http://schemas.microsoft.com/office/powerpoint/2010/main" val="961020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40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lab2">
            <a:hlinkClick r:id="" action="ppaction://media"/>
            <a:extLst>
              <a:ext uri="{FF2B5EF4-FFF2-40B4-BE49-F238E27FC236}">
                <a16:creationId xmlns:a16="http://schemas.microsoft.com/office/drawing/2014/main" id="{23A8FEB5-60F2-C16F-BA3D-363D72D679D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75" y="3175"/>
            <a:ext cx="12434888" cy="6994525"/>
          </a:xfrm>
          <a:prstGeom prst="rect">
            <a:avLst/>
          </a:prstGeom>
        </p:spPr>
      </p:pic>
    </p:spTree>
    <p:extLst>
      <p:ext uri="{BB962C8B-B14F-4D97-AF65-F5344CB8AC3E}">
        <p14:creationId xmlns:p14="http://schemas.microsoft.com/office/powerpoint/2010/main" val="32843967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1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67CC-B8A0-C10A-00B3-A056BA204292}"/>
              </a:ext>
            </a:extLst>
          </p:cNvPr>
          <p:cNvSpPr>
            <a:spLocks noGrp="1"/>
          </p:cNvSpPr>
          <p:nvPr>
            <p:ph type="title"/>
          </p:nvPr>
        </p:nvSpPr>
        <p:spPr/>
        <p:txBody>
          <a:bodyPr/>
          <a:lstStyle/>
          <a:p>
            <a:r>
              <a:rPr lang="en-US"/>
              <a:t>Powered by AI Kit</a:t>
            </a:r>
          </a:p>
        </p:txBody>
      </p:sp>
      <p:sp>
        <p:nvSpPr>
          <p:cNvPr id="3" name="Text Placeholder 5">
            <a:extLst>
              <a:ext uri="{FF2B5EF4-FFF2-40B4-BE49-F238E27FC236}">
                <a16:creationId xmlns:a16="http://schemas.microsoft.com/office/drawing/2014/main" id="{ACB55B27-F933-E5AD-033A-22AD78390E61}"/>
              </a:ext>
            </a:extLst>
          </p:cNvPr>
          <p:cNvSpPr txBox="1">
            <a:spLocks/>
          </p:cNvSpPr>
          <p:nvPr/>
        </p:nvSpPr>
        <p:spPr>
          <a:xfrm>
            <a:off x="858876" y="1865207"/>
            <a:ext cx="4970776" cy="4990075"/>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3060"/>
              </a:spcBef>
              <a:buNone/>
              <a:defRPr/>
            </a:pPr>
            <a:r>
              <a:rPr lang="en-US" sz="2040">
                <a:solidFill>
                  <a:srgbClr val="FFFFFF"/>
                </a:solidFill>
                <a:latin typeface="Segoe UI Semibold"/>
              </a:rPr>
              <a:t>Streaming UX</a:t>
            </a:r>
          </a:p>
          <a:p>
            <a:pPr marL="0" indent="0" defTabSz="951304">
              <a:spcBef>
                <a:spcPts val="3060"/>
              </a:spcBef>
              <a:buNone/>
              <a:defRPr/>
            </a:pPr>
            <a:r>
              <a:rPr lang="en-US" sz="2040">
                <a:solidFill>
                  <a:srgbClr val="FFFFFF"/>
                </a:solidFill>
                <a:latin typeface="Segoe UI Semibold"/>
              </a:rPr>
              <a:t>AI labels</a:t>
            </a:r>
          </a:p>
          <a:p>
            <a:pPr marL="0" indent="0" defTabSz="951304">
              <a:spcBef>
                <a:spcPts val="3060"/>
              </a:spcBef>
              <a:buNone/>
              <a:defRPr/>
            </a:pPr>
            <a:r>
              <a:rPr lang="en-US" sz="2040">
                <a:solidFill>
                  <a:srgbClr val="FFFFFF"/>
                </a:solidFill>
                <a:latin typeface="Segoe UI Semibold"/>
              </a:rPr>
              <a:t>Citations</a:t>
            </a:r>
          </a:p>
          <a:p>
            <a:pPr marL="0" indent="0" defTabSz="951304">
              <a:spcBef>
                <a:spcPts val="3060"/>
              </a:spcBef>
              <a:buNone/>
              <a:defRPr/>
            </a:pPr>
            <a:r>
              <a:rPr lang="en-US" sz="2040">
                <a:solidFill>
                  <a:srgbClr val="FFFFFF"/>
                </a:solidFill>
                <a:latin typeface="Segoe UI Semibold"/>
              </a:rPr>
              <a:t>Feedback loop</a:t>
            </a:r>
          </a:p>
          <a:p>
            <a:pPr marL="0" indent="0" defTabSz="951304">
              <a:spcBef>
                <a:spcPts val="3060"/>
              </a:spcBef>
              <a:buNone/>
              <a:defRPr/>
            </a:pPr>
            <a:r>
              <a:rPr lang="en-US" sz="2040">
                <a:solidFill>
                  <a:srgbClr val="FFFFFF"/>
                </a:solidFill>
                <a:latin typeface="Segoe UI Semibold"/>
              </a:rPr>
              <a:t>Copilot handoffs</a:t>
            </a:r>
          </a:p>
          <a:p>
            <a:pPr marL="0" indent="0" defTabSz="951304">
              <a:spcBef>
                <a:spcPts val="3060"/>
              </a:spcBef>
              <a:buNone/>
              <a:defRPr/>
            </a:pPr>
            <a:r>
              <a:rPr lang="en-US" sz="2040">
                <a:solidFill>
                  <a:srgbClr val="FFFFFF"/>
                </a:solidFill>
                <a:latin typeface="Segoe UI Semibold"/>
              </a:rPr>
              <a:t>Bot and Stage 🤝</a:t>
            </a:r>
          </a:p>
        </p:txBody>
      </p:sp>
      <p:sp>
        <p:nvSpPr>
          <p:cNvPr id="4" name="Rounded Rectangle 3">
            <a:extLst>
              <a:ext uri="{FF2B5EF4-FFF2-40B4-BE49-F238E27FC236}">
                <a16:creationId xmlns:a16="http://schemas.microsoft.com/office/drawing/2014/main" id="{692C983D-E036-A8F6-2FE1-1391206EBBA4}"/>
              </a:ext>
            </a:extLst>
          </p:cNvPr>
          <p:cNvSpPr/>
          <p:nvPr/>
        </p:nvSpPr>
        <p:spPr bwMode="auto">
          <a:xfrm>
            <a:off x="4236683" y="1501978"/>
            <a:ext cx="7604700" cy="4567343"/>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err="1">
              <a:solidFill>
                <a:srgbClr val="FFFFFF"/>
              </a:solidFill>
              <a:latin typeface="Segoe UI" panose="020B0502040204020203" pitchFamily="34" charset="0"/>
              <a:cs typeface="Segoe UI" panose="020B0502040204020203" pitchFamily="34" charset="0"/>
            </a:endParaRPr>
          </a:p>
        </p:txBody>
      </p:sp>
      <p:pic>
        <p:nvPicPr>
          <p:cNvPr id="5" name="Picture 4" descr="A screenshot of a chat&#10;&#10;Description automatically generated">
            <a:extLst>
              <a:ext uri="{FF2B5EF4-FFF2-40B4-BE49-F238E27FC236}">
                <a16:creationId xmlns:a16="http://schemas.microsoft.com/office/drawing/2014/main" id="{ADCE8686-FFC7-F936-3188-C1DD7E713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911" y="1865206"/>
            <a:ext cx="6828244" cy="3840888"/>
          </a:xfrm>
          <a:prstGeom prst="roundRect">
            <a:avLst>
              <a:gd name="adj" fmla="val 4159"/>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7440375A-CB9B-094B-7B93-8EC08BF5A94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8509715">
            <a:off x="3014153" y="1846638"/>
            <a:ext cx="841752" cy="895318"/>
          </a:xfrm>
          <a:prstGeom prst="rect">
            <a:avLst/>
          </a:prstGeom>
        </p:spPr>
      </p:pic>
    </p:spTree>
    <p:extLst>
      <p:ext uri="{BB962C8B-B14F-4D97-AF65-F5344CB8AC3E}">
        <p14:creationId xmlns:p14="http://schemas.microsoft.com/office/powerpoint/2010/main" val="3061723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4.16667E-6 -3.7037E-6 L -4.166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50000" fill="hold" grpId="1" nodeType="withEffect">
                                  <p:stCondLst>
                                    <p:cond delay="0"/>
                                  </p:stCondLst>
                                  <p:childTnLst>
                                    <p:animMotion origin="layout" path="M -0.02786 0.00023 L -4.16667E-6 -2.96296E-6 " pathEditMode="relative" rAng="0" ptsTypes="AA">
                                      <p:cBhvr>
                                        <p:cTn id="14" dur="700" fill="hold"/>
                                        <p:tgtEl>
                                          <p:spTgt spid="3"/>
                                        </p:tgtEl>
                                        <p:attrNameLst>
                                          <p:attrName>ppt_x</p:attrName>
                                          <p:attrName>ppt_y</p:attrName>
                                        </p:attrNameLst>
                                      </p:cBhvr>
                                      <p:rCtr x="139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91A5AD8-E3D0-D062-C7A3-90811039DCCC}"/>
              </a:ext>
            </a:extLst>
          </p:cNvPr>
          <p:cNvSpPr>
            <a:spLocks noGrp="1"/>
          </p:cNvSpPr>
          <p:nvPr>
            <p:ph type="body" sz="quarter" idx="10"/>
          </p:nvPr>
        </p:nvSpPr>
        <p:spPr>
          <a:xfrm>
            <a:off x="598148" y="3277522"/>
            <a:ext cx="11239464" cy="439479"/>
          </a:xfrm>
        </p:spPr>
        <p:txBody>
          <a:bodyPr/>
          <a:lstStyle/>
          <a:p>
            <a:r>
              <a:rPr lang="en-US" dirty="0"/>
              <a:t>(continues in “Part 2” deck)</a:t>
            </a:r>
          </a:p>
        </p:txBody>
      </p:sp>
    </p:spTree>
    <p:extLst>
      <p:ext uri="{BB962C8B-B14F-4D97-AF65-F5344CB8AC3E}">
        <p14:creationId xmlns:p14="http://schemas.microsoft.com/office/powerpoint/2010/main" val="9913732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6F1C5242-5194-3F4C-4E8F-71142D08505E}"/>
              </a:ext>
            </a:extLst>
          </p:cNvPr>
          <p:cNvSpPr txBox="1">
            <a:spLocks/>
          </p:cNvSpPr>
          <p:nvPr/>
        </p:nvSpPr>
        <p:spPr>
          <a:xfrm>
            <a:off x="600856" y="3209093"/>
            <a:ext cx="4209864" cy="57634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a:t>Agenda</a:t>
            </a:r>
          </a:p>
        </p:txBody>
      </p:sp>
      <p:sp>
        <p:nvSpPr>
          <p:cNvPr id="10" name="Rounded Rectangle 64" descr="AI safety and security encompass the Copilot stack">
            <a:extLst>
              <a:ext uri="{FF2B5EF4-FFF2-40B4-BE49-F238E27FC236}">
                <a16:creationId xmlns:a16="http://schemas.microsoft.com/office/drawing/2014/main" id="{B43B5A2C-7363-B60A-B18E-501753C9F19A}"/>
              </a:ext>
              <a:ext uri="{C183D7F6-B498-43B3-948B-1728B52AA6E4}">
                <adec:decorative xmlns:adec="http://schemas.microsoft.com/office/drawing/2017/decorative" val="0"/>
              </a:ext>
            </a:extLst>
          </p:cNvPr>
          <p:cNvSpPr/>
          <p:nvPr/>
        </p:nvSpPr>
        <p:spPr bwMode="auto">
          <a:xfrm>
            <a:off x="4147405" y="1337621"/>
            <a:ext cx="7688212" cy="4283411"/>
          </a:xfrm>
          <a:prstGeom prst="roundRect">
            <a:avLst>
              <a:gd name="adj" fmla="val 28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793CA8C3-3ED3-9792-698F-0F45C7AB3917}"/>
              </a:ext>
              <a:ext uri="{C183D7F6-B498-43B3-948B-1728B52AA6E4}">
                <adec:decorative xmlns:adec="http://schemas.microsoft.com/office/drawing/2017/decorative" val="1"/>
              </a:ext>
            </a:extLst>
          </p:cNvPr>
          <p:cNvCxnSpPr>
            <a:cxnSpLocks/>
          </p:cNvCxnSpPr>
          <p:nvPr/>
        </p:nvCxnSpPr>
        <p:spPr>
          <a:xfrm>
            <a:off x="5405447" y="2350248"/>
            <a:ext cx="5943068" cy="0"/>
          </a:xfrm>
          <a:prstGeom prst="line">
            <a:avLst/>
          </a:prstGeom>
          <a:noFill/>
          <a:ln w="12700" cap="rnd">
            <a:solidFill>
              <a:srgbClr val="D9D9D6">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 name="Rounded Rectangle 62">
            <a:extLst>
              <a:ext uri="{FF2B5EF4-FFF2-40B4-BE49-F238E27FC236}">
                <a16:creationId xmlns:a16="http://schemas.microsoft.com/office/drawing/2014/main" id="{53D19ACA-B427-7A10-55CE-9C37EE0EAA26}"/>
              </a:ext>
            </a:extLst>
          </p:cNvPr>
          <p:cNvSpPr/>
          <p:nvPr/>
        </p:nvSpPr>
        <p:spPr bwMode="auto">
          <a:xfrm>
            <a:off x="4634762" y="1752093"/>
            <a:ext cx="422242" cy="4222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358" numCol="1" spcCol="0" rtlCol="0" fromWordArt="0" anchor="ctr" anchorCtr="0" forceAA="0" compatLnSpc="1">
            <a:prstTxWarp prst="textNoShape">
              <a:avLst/>
            </a:prstTxWarp>
            <a:norm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13" name="Rounded Rectangle 62">
            <a:extLst>
              <a:ext uri="{FF2B5EF4-FFF2-40B4-BE49-F238E27FC236}">
                <a16:creationId xmlns:a16="http://schemas.microsoft.com/office/drawing/2014/main" id="{6342BD89-AD6E-EDC4-E61C-360BBE71DDF4}"/>
              </a:ext>
            </a:extLst>
          </p:cNvPr>
          <p:cNvSpPr/>
          <p:nvPr/>
        </p:nvSpPr>
        <p:spPr bwMode="auto">
          <a:xfrm>
            <a:off x="4634760" y="4699822"/>
            <a:ext cx="421324" cy="4222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358" numCol="1" spcCol="0" rtlCol="0" fromWordArt="0" anchor="ctr" anchorCtr="0" forceAA="0" compatLnSpc="1">
            <a:prstTxWarp prst="textNoShape">
              <a:avLst/>
            </a:prstTxWarp>
            <a:normAutofit/>
          </a:bodyPr>
          <a:lstStyle/>
          <a:p>
            <a:pPr algn="ctr" defTabSz="951005">
              <a:spcBef>
                <a:spcPts val="612"/>
              </a:spcBef>
            </a:pPr>
            <a:r>
              <a:rPr lang="uk-UA" sz="1632">
                <a:gradFill>
                  <a:gsLst>
                    <a:gs pos="1399">
                      <a:srgbClr val="FFFFFF"/>
                    </a:gs>
                    <a:gs pos="17000">
                      <a:srgbClr val="FFFFFF"/>
                    </a:gs>
                  </a:gsLst>
                  <a:path path="circle">
                    <a:fillToRect l="100000" t="100000"/>
                  </a:path>
                </a:gradFill>
                <a:latin typeface="+mj-lt"/>
                <a:cs typeface="Segoe UI" panose="020B0502040204020203" pitchFamily="34" charset="0"/>
              </a:rPr>
              <a:t>3</a:t>
            </a: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7" name="Text Placeholder 6">
            <a:extLst>
              <a:ext uri="{FF2B5EF4-FFF2-40B4-BE49-F238E27FC236}">
                <a16:creationId xmlns:a16="http://schemas.microsoft.com/office/drawing/2014/main" id="{B8A63769-63CB-7B5E-EAF2-2AB909BA8A83}"/>
              </a:ext>
            </a:extLst>
          </p:cNvPr>
          <p:cNvSpPr txBox="1">
            <a:spLocks/>
          </p:cNvSpPr>
          <p:nvPr/>
        </p:nvSpPr>
        <p:spPr>
          <a:xfrm>
            <a:off x="5405676" y="1778992"/>
            <a:ext cx="6105125" cy="3395652"/>
          </a:xfrm>
          <a:prstGeom prst="rect">
            <a:avLst/>
          </a:prstGeom>
        </p:spPr>
        <p:txBody>
          <a:bodyPr vert="horz" wrap="square" lIns="0" tIns="0" rIns="0" bIns="0" rtlCol="0">
            <a:spAutoFit/>
          </a:bodyPr>
          <a:lstStyle>
            <a:lvl1pPr marR="0" indent="0" defTabSz="932742" fontAlgn="auto">
              <a:lnSpc>
                <a:spcPct val="100000"/>
              </a:lnSpc>
              <a:spcBef>
                <a:spcPts val="54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257175" marR="0" lvl="1" indent="-160338" defTabSz="932742" fontAlgn="auto">
              <a:lnSpc>
                <a:spcPct val="100000"/>
              </a:lnSpc>
              <a:spcBef>
                <a:spcPts val="12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48"/>
              <a:t>Copilot tech stack</a:t>
            </a:r>
            <a:br>
              <a:rPr lang="uk-UA" sz="2448"/>
            </a:br>
            <a:br>
              <a:rPr lang="uk-UA" sz="2448"/>
            </a:br>
            <a:r>
              <a:rPr lang="en-US" sz="2448">
                <a:latin typeface="Segoe Sans Display" pitchFamily="2" charset="0"/>
                <a:cs typeface="Segoe Sans Display" pitchFamily="2" charset="0"/>
              </a:rPr>
              <a:t>Build a custom engine agent</a:t>
            </a:r>
            <a:endParaRPr lang="en-US" sz="2448"/>
          </a:p>
          <a:p>
            <a:pPr marL="816022" lvl="1" indent="-349724">
              <a:spcBef>
                <a:spcPts val="612"/>
              </a:spcBef>
              <a:spcAft>
                <a:spcPts val="612"/>
              </a:spcAft>
              <a:buFont typeface="+mj-lt"/>
              <a:buAutoNum type="arabicPeriod"/>
            </a:pPr>
            <a:r>
              <a:rPr lang="en-US" sz="1836">
                <a:latin typeface="Segoe Sans Display" pitchFamily="2" charset="0"/>
                <a:cs typeface="Segoe Sans Display" pitchFamily="2" charset="0"/>
              </a:rPr>
              <a:t>Develop on </a:t>
            </a:r>
            <a:r>
              <a:rPr lang="en-US" sz="1836" b="1">
                <a:latin typeface="Segoe Sans Display" pitchFamily="2" charset="0"/>
                <a:cs typeface="Segoe Sans Display" pitchFamily="2" charset="0"/>
              </a:rPr>
              <a:t>AI models </a:t>
            </a:r>
            <a:r>
              <a:rPr lang="en-US" sz="1836">
                <a:latin typeface="Segoe Sans Display" pitchFamily="2" charset="0"/>
                <a:cs typeface="Segoe Sans Display" pitchFamily="2" charset="0"/>
              </a:rPr>
              <a:t>and connect your data</a:t>
            </a:r>
          </a:p>
          <a:p>
            <a:pPr marL="816022" lvl="1" indent="-349724">
              <a:spcBef>
                <a:spcPts val="612"/>
              </a:spcBef>
              <a:spcAft>
                <a:spcPts val="612"/>
              </a:spcAft>
              <a:buFont typeface="+mj-lt"/>
              <a:buAutoNum type="arabicPeriod"/>
            </a:pPr>
            <a:r>
              <a:rPr lang="en-US" sz="1836">
                <a:latin typeface="Segoe Sans Display" pitchFamily="2" charset="0"/>
                <a:cs typeface="Segoe Sans Display" pitchFamily="2" charset="0"/>
              </a:rPr>
              <a:t>Add a </a:t>
            </a:r>
            <a:r>
              <a:rPr lang="en-US" sz="1836" b="1">
                <a:latin typeface="Segoe Sans Display" pitchFamily="2" charset="0"/>
                <a:cs typeface="Segoe Sans Display" pitchFamily="2" charset="0"/>
              </a:rPr>
              <a:t>conversational interface </a:t>
            </a:r>
            <a:br>
              <a:rPr lang="en-US" sz="1836" b="1">
                <a:latin typeface="Segoe Sans Display" pitchFamily="2" charset="0"/>
                <a:cs typeface="Segoe Sans Display" pitchFamily="2" charset="0"/>
              </a:rPr>
            </a:br>
            <a:r>
              <a:rPr lang="en-US" sz="1836">
                <a:latin typeface="Segoe Sans Display" pitchFamily="2" charset="0"/>
                <a:cs typeface="Segoe Sans Display" pitchFamily="2" charset="0"/>
              </a:rPr>
              <a:t>with the Teams AI Library</a:t>
            </a:r>
            <a:endParaRPr lang="en-US" sz="1836">
              <a:highlight>
                <a:srgbClr val="FFFF00"/>
              </a:highlight>
              <a:latin typeface="Segoe Sans Display" pitchFamily="2" charset="0"/>
              <a:cs typeface="Segoe Sans Display" pitchFamily="2" charset="0"/>
            </a:endParaRPr>
          </a:p>
          <a:p>
            <a:pPr marL="816022" lvl="1" indent="-349724">
              <a:spcBef>
                <a:spcPts val="612"/>
              </a:spcBef>
              <a:spcAft>
                <a:spcPts val="612"/>
              </a:spcAft>
              <a:buFont typeface="+mj-lt"/>
              <a:buAutoNum type="arabicPeriod"/>
            </a:pPr>
            <a:r>
              <a:rPr lang="en-US" sz="1836">
                <a:latin typeface="Segoe Sans Display" pitchFamily="2" charset="0"/>
                <a:cs typeface="Segoe Sans Display" pitchFamily="2" charset="0"/>
              </a:rPr>
              <a:t>New Teams </a:t>
            </a:r>
            <a:r>
              <a:rPr lang="en-US" sz="1836" b="1">
                <a:latin typeface="Segoe Sans Display" pitchFamily="2" charset="0"/>
                <a:cs typeface="Segoe Sans Display" pitchFamily="2" charset="0"/>
              </a:rPr>
              <a:t>UX</a:t>
            </a:r>
            <a:r>
              <a:rPr lang="en-US" sz="1836">
                <a:latin typeface="Segoe Sans Display" pitchFamily="2" charset="0"/>
                <a:cs typeface="Segoe Sans Display" pitchFamily="2" charset="0"/>
              </a:rPr>
              <a:t> for your copilots</a:t>
            </a:r>
            <a:endParaRPr lang="uk-UA" sz="1632" i="1"/>
          </a:p>
          <a:p>
            <a:pPr marL="0" lvl="1" indent="0">
              <a:spcBef>
                <a:spcPts val="1836"/>
              </a:spcBef>
              <a:buNone/>
            </a:pPr>
            <a:r>
              <a:rPr lang="en-US" sz="2448">
                <a:cs typeface="Segoe UI" panose="020B0502040204020203" pitchFamily="34" charset="0"/>
              </a:rPr>
              <a:t>Bringing it all together </a:t>
            </a:r>
            <a:endParaRPr lang="en-US" sz="2448" i="1">
              <a:cs typeface="Segoe UI" panose="020B0502040204020203" pitchFamily="34" charset="0"/>
            </a:endParaRPr>
          </a:p>
        </p:txBody>
      </p:sp>
      <p:sp>
        <p:nvSpPr>
          <p:cNvPr id="20" name="Rounded Rectangle 62">
            <a:extLst>
              <a:ext uri="{FF2B5EF4-FFF2-40B4-BE49-F238E27FC236}">
                <a16:creationId xmlns:a16="http://schemas.microsoft.com/office/drawing/2014/main" id="{5547DF63-9DC5-3350-4539-6FC3903F7880}"/>
              </a:ext>
            </a:extLst>
          </p:cNvPr>
          <p:cNvSpPr/>
          <p:nvPr/>
        </p:nvSpPr>
        <p:spPr bwMode="auto">
          <a:xfrm>
            <a:off x="4635221" y="2481021"/>
            <a:ext cx="421324" cy="4222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358" numCol="1" spcCol="0" rtlCol="0" fromWordArt="0" anchor="ctr" anchorCtr="0" forceAA="0" compatLnSpc="1">
            <a:prstTxWarp prst="textNoShape">
              <a:avLst/>
            </a:prstTxWarp>
            <a:norm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2</a:t>
            </a:r>
          </a:p>
        </p:txBody>
      </p:sp>
      <p:cxnSp>
        <p:nvCxnSpPr>
          <p:cNvPr id="24" name="Straight Connector 23">
            <a:extLst>
              <a:ext uri="{FF2B5EF4-FFF2-40B4-BE49-F238E27FC236}">
                <a16:creationId xmlns:a16="http://schemas.microsoft.com/office/drawing/2014/main" id="{1191ABA8-0F95-4ACF-79B1-F924C4FE3380}"/>
              </a:ext>
              <a:ext uri="{C183D7F6-B498-43B3-948B-1728B52AA6E4}">
                <adec:decorative xmlns:adec="http://schemas.microsoft.com/office/drawing/2017/decorative" val="1"/>
              </a:ext>
            </a:extLst>
          </p:cNvPr>
          <p:cNvCxnSpPr>
            <a:cxnSpLocks/>
          </p:cNvCxnSpPr>
          <p:nvPr/>
        </p:nvCxnSpPr>
        <p:spPr>
          <a:xfrm>
            <a:off x="5405447" y="4578767"/>
            <a:ext cx="5943068" cy="0"/>
          </a:xfrm>
          <a:prstGeom prst="line">
            <a:avLst/>
          </a:prstGeom>
          <a:noFill/>
          <a:ln w="12700" cap="rnd">
            <a:solidFill>
              <a:srgbClr val="D9D9D6">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0268789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A9CA5106-5C05-7E4C-917C-25E64B32537A}"/>
              </a:ext>
            </a:extLst>
          </p:cNvPr>
          <p:cNvGrpSpPr/>
          <p:nvPr/>
        </p:nvGrpSpPr>
        <p:grpSpPr>
          <a:xfrm>
            <a:off x="2048255" y="3903767"/>
            <a:ext cx="1748631" cy="1062502"/>
            <a:chOff x="2007411" y="3523353"/>
            <a:chExt cx="1714500" cy="1041763"/>
          </a:xfrm>
        </p:grpSpPr>
        <p:sp>
          <p:nvSpPr>
            <p:cNvPr id="12" name="TextBox 11">
              <a:extLst>
                <a:ext uri="{FF2B5EF4-FFF2-40B4-BE49-F238E27FC236}">
                  <a16:creationId xmlns:a16="http://schemas.microsoft.com/office/drawing/2014/main" id="{E0A7EC5B-5DA0-F1F6-7015-CC2BA12DEDD4}"/>
                </a:ext>
              </a:extLst>
            </p:cNvPr>
            <p:cNvSpPr txBox="1"/>
            <p:nvPr/>
          </p:nvSpPr>
          <p:spPr>
            <a:xfrm>
              <a:off x="2007411" y="3523353"/>
              <a:ext cx="1714500" cy="313932"/>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algn="l" defTabSz="932597">
                <a:defRPr/>
              </a:pPr>
              <a:r>
                <a:rPr lang="en-US" sz="2040">
                  <a:solidFill>
                    <a:schemeClr val="tx1"/>
                  </a:solidFill>
                </a:rPr>
                <a:t>Connectors</a:t>
              </a:r>
              <a:endParaRPr lang="en-US" sz="2040">
                <a:solidFill>
                  <a:schemeClr val="tx1"/>
                </a:solidFill>
                <a:cs typeface="Segoe UI Semibold"/>
              </a:endParaRPr>
            </a:p>
          </p:txBody>
        </p:sp>
        <p:sp>
          <p:nvSpPr>
            <p:cNvPr id="30" name="Rectangle 29">
              <a:extLst>
                <a:ext uri="{FF2B5EF4-FFF2-40B4-BE49-F238E27FC236}">
                  <a16:creationId xmlns:a16="http://schemas.microsoft.com/office/drawing/2014/main" id="{031B5A36-1DDC-760B-EA69-A409A0004F20}"/>
                </a:ext>
              </a:extLst>
            </p:cNvPr>
            <p:cNvSpPr/>
            <p:nvPr/>
          </p:nvSpPr>
          <p:spPr bwMode="auto">
            <a:xfrm>
              <a:off x="2369253" y="4094218"/>
              <a:ext cx="1352658" cy="470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business knowledge</a:t>
              </a:r>
            </a:p>
          </p:txBody>
        </p:sp>
        <p:sp>
          <p:nvSpPr>
            <p:cNvPr id="35" name="Graphic 14">
              <a:extLst>
                <a:ext uri="{FF2B5EF4-FFF2-40B4-BE49-F238E27FC236}">
                  <a16:creationId xmlns:a16="http://schemas.microsoft.com/office/drawing/2014/main" id="{26E82F8A-21D1-74D4-3E45-DAAE88CCCE84}"/>
                </a:ext>
              </a:extLst>
            </p:cNvPr>
            <p:cNvSpPr>
              <a:spLocks noChangeAspect="1"/>
            </p:cNvSpPr>
            <p:nvPr/>
          </p:nvSpPr>
          <p:spPr>
            <a:xfrm>
              <a:off x="2011026" y="410505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grpSp>
        <p:nvGrpSpPr>
          <p:cNvPr id="23" name="Group 22">
            <a:extLst>
              <a:ext uri="{FF2B5EF4-FFF2-40B4-BE49-F238E27FC236}">
                <a16:creationId xmlns:a16="http://schemas.microsoft.com/office/drawing/2014/main" id="{1C107680-8E6A-62D4-9117-6D26A033C620}"/>
              </a:ext>
            </a:extLst>
          </p:cNvPr>
          <p:cNvGrpSpPr/>
          <p:nvPr/>
        </p:nvGrpSpPr>
        <p:grpSpPr>
          <a:xfrm>
            <a:off x="5204951" y="3903765"/>
            <a:ext cx="2153314" cy="1604939"/>
            <a:chOff x="5102492" y="3523352"/>
            <a:chExt cx="2111284" cy="1573612"/>
          </a:xfrm>
        </p:grpSpPr>
        <p:sp>
          <p:nvSpPr>
            <p:cNvPr id="10" name="TextBox 9">
              <a:extLst>
                <a:ext uri="{FF2B5EF4-FFF2-40B4-BE49-F238E27FC236}">
                  <a16:creationId xmlns:a16="http://schemas.microsoft.com/office/drawing/2014/main" id="{476DEAC3-9E47-0A03-5188-4C9AD0A90B3A}"/>
                </a:ext>
              </a:extLst>
            </p:cNvPr>
            <p:cNvSpPr txBox="1"/>
            <p:nvPr/>
          </p:nvSpPr>
          <p:spPr>
            <a:xfrm>
              <a:off x="5102492" y="3523352"/>
              <a:ext cx="970117" cy="313932"/>
            </a:xfrm>
            <a:prstGeom prst="rect">
              <a:avLst/>
            </a:prstGeom>
            <a:noFill/>
          </p:spPr>
          <p:txBody>
            <a:bodyPr vert="horz" wrap="square" lIns="0" tIns="0" rIns="0" bIns="0" rtlCol="0" anchor="ctr">
              <a:spAutoFit/>
            </a:bodyPr>
            <a:lstStyle/>
            <a:p>
              <a:pPr defTabSz="874309">
                <a:defRPr/>
              </a:pPr>
              <a:r>
                <a:rPr lang="en-US" sz="2040">
                  <a:latin typeface="Segoe UI Semibold"/>
                </a:rPr>
                <a:t>Plugins</a:t>
              </a:r>
              <a:endParaRPr lang="en-US" sz="2040">
                <a:latin typeface="Segoe UI Semibold"/>
                <a:cs typeface="Segoe UI Semibold"/>
              </a:endParaRPr>
            </a:p>
          </p:txBody>
        </p:sp>
        <p:sp>
          <p:nvSpPr>
            <p:cNvPr id="44" name="Rectangle 43">
              <a:extLst>
                <a:ext uri="{FF2B5EF4-FFF2-40B4-BE49-F238E27FC236}">
                  <a16:creationId xmlns:a16="http://schemas.microsoft.com/office/drawing/2014/main" id="{EE4788DF-D807-BD29-1F70-CE7CFD3A65B0}"/>
                </a:ext>
              </a:extLst>
            </p:cNvPr>
            <p:cNvSpPr/>
            <p:nvPr/>
          </p:nvSpPr>
          <p:spPr bwMode="auto">
            <a:xfrm>
              <a:off x="5460719" y="4094218"/>
              <a:ext cx="163522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apps </a:t>
              </a:r>
            </a:p>
          </p:txBody>
        </p:sp>
        <p:sp>
          <p:nvSpPr>
            <p:cNvPr id="48" name="Graphic 14">
              <a:extLst>
                <a:ext uri="{FF2B5EF4-FFF2-40B4-BE49-F238E27FC236}">
                  <a16:creationId xmlns:a16="http://schemas.microsoft.com/office/drawing/2014/main" id="{EFAC2988-3E21-17A5-ECD3-8E42250BA75A}"/>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45" name="Rectangle 44">
              <a:extLst>
                <a:ext uri="{FF2B5EF4-FFF2-40B4-BE49-F238E27FC236}">
                  <a16:creationId xmlns:a16="http://schemas.microsoft.com/office/drawing/2014/main" id="{7F1D3867-6A6E-0863-4FE9-4DDB3B445303}"/>
                </a:ext>
              </a:extLst>
            </p:cNvPr>
            <p:cNvSpPr/>
            <p:nvPr/>
          </p:nvSpPr>
          <p:spPr bwMode="auto">
            <a:xfrm>
              <a:off x="5460719" y="4485926"/>
              <a:ext cx="163522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workflows</a:t>
              </a:r>
            </a:p>
          </p:txBody>
        </p:sp>
        <p:sp>
          <p:nvSpPr>
            <p:cNvPr id="49" name="Graphic 14">
              <a:extLst>
                <a:ext uri="{FF2B5EF4-FFF2-40B4-BE49-F238E27FC236}">
                  <a16:creationId xmlns:a16="http://schemas.microsoft.com/office/drawing/2014/main" id="{FC5C7E7B-D53E-CED1-F072-C174A8D5488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50" name="Rectangle 49">
              <a:extLst>
                <a:ext uri="{FF2B5EF4-FFF2-40B4-BE49-F238E27FC236}">
                  <a16:creationId xmlns:a16="http://schemas.microsoft.com/office/drawing/2014/main" id="{A6F296C3-CBDC-708C-D00A-9BA4B58C8B6F}"/>
                </a:ext>
              </a:extLst>
            </p:cNvPr>
            <p:cNvSpPr/>
            <p:nvPr/>
          </p:nvSpPr>
          <p:spPr bwMode="auto">
            <a:xfrm>
              <a:off x="5460719" y="4861515"/>
              <a:ext cx="1753057"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51" name="Graphic 14">
              <a:extLst>
                <a:ext uri="{FF2B5EF4-FFF2-40B4-BE49-F238E27FC236}">
                  <a16:creationId xmlns:a16="http://schemas.microsoft.com/office/drawing/2014/main" id="{B9B9998A-098B-DDC6-5B10-2814C1432E0D}"/>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sp>
        <p:nvSpPr>
          <p:cNvPr id="75" name="TextBox 74">
            <a:extLst>
              <a:ext uri="{FF2B5EF4-FFF2-40B4-BE49-F238E27FC236}">
                <a16:creationId xmlns:a16="http://schemas.microsoft.com/office/drawing/2014/main" id="{89DC3BE8-4214-B4CF-0DBC-555EC9FF56ED}"/>
              </a:ext>
            </a:extLst>
          </p:cNvPr>
          <p:cNvSpPr txBox="1"/>
          <p:nvPr/>
        </p:nvSpPr>
        <p:spPr>
          <a:xfrm>
            <a:off x="2048255" y="1766180"/>
            <a:ext cx="1748631"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Ground responses</a:t>
            </a:r>
          </a:p>
        </p:txBody>
      </p:sp>
      <p:sp>
        <p:nvSpPr>
          <p:cNvPr id="77" name="TextBox 76">
            <a:extLst>
              <a:ext uri="{FF2B5EF4-FFF2-40B4-BE49-F238E27FC236}">
                <a16:creationId xmlns:a16="http://schemas.microsoft.com/office/drawing/2014/main" id="{95623233-0218-56C3-24E4-C063BBFFB2D1}"/>
              </a:ext>
            </a:extLst>
          </p:cNvPr>
          <p:cNvSpPr txBox="1"/>
          <p:nvPr/>
        </p:nvSpPr>
        <p:spPr>
          <a:xfrm>
            <a:off x="5207716" y="1775631"/>
            <a:ext cx="1450212"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Bring </a:t>
            </a:r>
            <a:b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actions</a:t>
            </a:r>
          </a:p>
        </p:txBody>
      </p:sp>
      <p:sp>
        <p:nvSpPr>
          <p:cNvPr id="81" name="TextBox 80">
            <a:extLst>
              <a:ext uri="{FF2B5EF4-FFF2-40B4-BE49-F238E27FC236}">
                <a16:creationId xmlns:a16="http://schemas.microsoft.com/office/drawing/2014/main" id="{12E75A3D-FEEC-ED6E-AD25-16E739AA2F03}"/>
              </a:ext>
            </a:extLst>
          </p:cNvPr>
          <p:cNvSpPr txBox="1"/>
          <p:nvPr/>
        </p:nvSpPr>
        <p:spPr>
          <a:xfrm>
            <a:off x="8305880" y="1766180"/>
            <a:ext cx="2284878"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Focus user </a:t>
            </a:r>
            <a:b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experiences</a:t>
            </a:r>
          </a:p>
        </p:txBody>
      </p:sp>
      <p:grpSp>
        <p:nvGrpSpPr>
          <p:cNvPr id="11" name="Group 10">
            <a:extLst>
              <a:ext uri="{FF2B5EF4-FFF2-40B4-BE49-F238E27FC236}">
                <a16:creationId xmlns:a16="http://schemas.microsoft.com/office/drawing/2014/main" id="{F8134AF1-B65C-BEC8-094D-685F71B09BC4}"/>
              </a:ext>
            </a:extLst>
          </p:cNvPr>
          <p:cNvGrpSpPr/>
          <p:nvPr/>
        </p:nvGrpSpPr>
        <p:grpSpPr>
          <a:xfrm>
            <a:off x="5207716" y="2590257"/>
            <a:ext cx="1118703" cy="1118703"/>
            <a:chOff x="5128594" y="1938758"/>
            <a:chExt cx="1264784" cy="1264784"/>
          </a:xfrm>
        </p:grpSpPr>
        <p:sp>
          <p:nvSpPr>
            <p:cNvPr id="5" name="Oval 4">
              <a:extLst>
                <a:ext uri="{FF2B5EF4-FFF2-40B4-BE49-F238E27FC236}">
                  <a16:creationId xmlns:a16="http://schemas.microsoft.com/office/drawing/2014/main" id="{69E4BF3C-BF25-7F55-8120-FAFBA3B7812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a:solidFill>
                  <a:srgbClr val="170C3F"/>
                </a:solidFill>
                <a:latin typeface="Segoe UI"/>
                <a:cs typeface="Segoe UI"/>
              </a:endParaRPr>
            </a:p>
          </p:txBody>
        </p:sp>
        <p:sp>
          <p:nvSpPr>
            <p:cNvPr id="9" name="Graphic 114">
              <a:extLst>
                <a:ext uri="{FF2B5EF4-FFF2-40B4-BE49-F238E27FC236}">
                  <a16:creationId xmlns:a16="http://schemas.microsoft.com/office/drawing/2014/main" id="{8FA05493-A6D3-0895-0C59-A9A93B351053}"/>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486" rIns="0" bIns="43716" numCol="1" spcCol="0" rtlCol="0" fromWordArt="0" anchor="ctr" anchorCtr="0" forceAA="0" compatLnSpc="1">
              <a:prstTxWarp prst="textNoShape">
                <a:avLst/>
              </a:prstTxWarp>
              <a:noAutofit/>
            </a:bodyPr>
            <a:lstStyle/>
            <a:p>
              <a:pPr algn="ctr" defTabSz="874278" fontAlgn="base">
                <a:spcBef>
                  <a:spcPct val="0"/>
                </a:spcBef>
                <a:spcAft>
                  <a:spcPct val="0"/>
                </a:spcAft>
                <a:defRPr/>
              </a:pPr>
              <a:endParaRPr lang="en-US" sz="1122" b="1">
                <a:ln w="3175">
                  <a:noFill/>
                </a:ln>
                <a:solidFill>
                  <a:srgbClr val="170C3F"/>
                </a:solidFill>
                <a:latin typeface="Segoe UI Semibold"/>
                <a:cs typeface="Segoe UI" pitchFamily="34" charset="0"/>
              </a:endParaRPr>
            </a:p>
          </p:txBody>
        </p:sp>
      </p:grpSp>
      <p:grpSp>
        <p:nvGrpSpPr>
          <p:cNvPr id="14" name="Group 13">
            <a:extLst>
              <a:ext uri="{FF2B5EF4-FFF2-40B4-BE49-F238E27FC236}">
                <a16:creationId xmlns:a16="http://schemas.microsoft.com/office/drawing/2014/main" id="{722EE5D0-517C-D58C-2ABE-43F87D822747}"/>
              </a:ext>
            </a:extLst>
          </p:cNvPr>
          <p:cNvGrpSpPr/>
          <p:nvPr/>
        </p:nvGrpSpPr>
        <p:grpSpPr>
          <a:xfrm>
            <a:off x="8307662" y="2590257"/>
            <a:ext cx="1118703" cy="1118703"/>
            <a:chOff x="8144641" y="1938758"/>
            <a:chExt cx="1264784" cy="1264784"/>
          </a:xfrm>
        </p:grpSpPr>
        <p:sp>
          <p:nvSpPr>
            <p:cNvPr id="6" name="Oval 5">
              <a:extLst>
                <a:ext uri="{FF2B5EF4-FFF2-40B4-BE49-F238E27FC236}">
                  <a16:creationId xmlns:a16="http://schemas.microsoft.com/office/drawing/2014/main" id="{541A8C42-C670-BE4D-4AA8-2AD7CBAE1B4B}"/>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a:solidFill>
                  <a:srgbClr val="170C3F"/>
                </a:solidFill>
                <a:latin typeface="Segoe UI"/>
                <a:cs typeface="Segoe UI"/>
              </a:endParaRPr>
            </a:p>
          </p:txBody>
        </p:sp>
        <p:sp>
          <p:nvSpPr>
            <p:cNvPr id="66" name="Graphic 14">
              <a:extLst>
                <a:ext uri="{FF2B5EF4-FFF2-40B4-BE49-F238E27FC236}">
                  <a16:creationId xmlns:a16="http://schemas.microsoft.com/office/drawing/2014/main" id="{F33FF6A9-B219-1476-5C6E-EFBB3DEBE29B}"/>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5990" tIns="37995" rIns="75990" bIns="37995" numCol="1" anchor="t" anchorCtr="0" compatLnSpc="1">
              <a:prstTxWarp prst="textNoShape">
                <a:avLst/>
              </a:prstTxWarp>
            </a:bodyPr>
            <a:lstStyle/>
            <a:p>
              <a:pPr defTabSz="759918">
                <a:defRPr/>
              </a:pPr>
              <a:endParaRPr lang="en-US" sz="1428" b="1">
                <a:solidFill>
                  <a:srgbClr val="170C3F"/>
                </a:solidFill>
                <a:latin typeface="Segoe Sans Display Semibold" pitchFamily="2" charset="0"/>
                <a:cs typeface="Segoe Sans Display Semibold" pitchFamily="2" charset="0"/>
              </a:endParaRPr>
            </a:p>
          </p:txBody>
        </p:sp>
      </p:grpSp>
      <p:grpSp>
        <p:nvGrpSpPr>
          <p:cNvPr id="22" name="Group 21">
            <a:extLst>
              <a:ext uri="{FF2B5EF4-FFF2-40B4-BE49-F238E27FC236}">
                <a16:creationId xmlns:a16="http://schemas.microsoft.com/office/drawing/2014/main" id="{364F41DA-455B-7FBC-D339-7B2700295A31}"/>
              </a:ext>
            </a:extLst>
          </p:cNvPr>
          <p:cNvGrpSpPr/>
          <p:nvPr/>
        </p:nvGrpSpPr>
        <p:grpSpPr>
          <a:xfrm>
            <a:off x="8305880" y="3749925"/>
            <a:ext cx="2743761" cy="2159771"/>
            <a:chOff x="8142895" y="3372513"/>
            <a:chExt cx="2690206" cy="2117615"/>
          </a:xfrm>
        </p:grpSpPr>
        <p:sp>
          <p:nvSpPr>
            <p:cNvPr id="53" name="Rectangle 52">
              <a:extLst>
                <a:ext uri="{FF2B5EF4-FFF2-40B4-BE49-F238E27FC236}">
                  <a16:creationId xmlns:a16="http://schemas.microsoft.com/office/drawing/2014/main" id="{D970DF4D-EBA0-AF91-0AD2-DA12166F6FC7}"/>
                </a:ext>
              </a:extLst>
            </p:cNvPr>
            <p:cNvSpPr/>
            <p:nvPr/>
          </p:nvSpPr>
          <p:spPr bwMode="auto">
            <a:xfrm>
              <a:off x="8528595" y="4094930"/>
              <a:ext cx="230450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business knowledge</a:t>
              </a:r>
            </a:p>
          </p:txBody>
        </p:sp>
        <p:sp>
          <p:nvSpPr>
            <p:cNvPr id="54" name="Rectangle 53">
              <a:extLst>
                <a:ext uri="{FF2B5EF4-FFF2-40B4-BE49-F238E27FC236}">
                  <a16:creationId xmlns:a16="http://schemas.microsoft.com/office/drawing/2014/main" id="{45C87690-098A-38C0-C172-C1BC2CE40BCD}"/>
                </a:ext>
              </a:extLst>
            </p:cNvPr>
            <p:cNvSpPr/>
            <p:nvPr/>
          </p:nvSpPr>
          <p:spPr bwMode="auto">
            <a:xfrm>
              <a:off x="8528595" y="448363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apps </a:t>
              </a:r>
            </a:p>
          </p:txBody>
        </p:sp>
        <p:sp>
          <p:nvSpPr>
            <p:cNvPr id="55" name="Rectangle 54">
              <a:extLst>
                <a:ext uri="{FF2B5EF4-FFF2-40B4-BE49-F238E27FC236}">
                  <a16:creationId xmlns:a16="http://schemas.microsoft.com/office/drawing/2014/main" id="{DB967F51-9C35-5797-9DC7-7350AC48CB86}"/>
                </a:ext>
              </a:extLst>
            </p:cNvPr>
            <p:cNvSpPr/>
            <p:nvPr/>
          </p:nvSpPr>
          <p:spPr bwMode="auto">
            <a:xfrm>
              <a:off x="8528595" y="486280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workflows</a:t>
              </a:r>
            </a:p>
          </p:txBody>
        </p:sp>
        <p:sp>
          <p:nvSpPr>
            <p:cNvPr id="59" name="Rectangle 58">
              <a:extLst>
                <a:ext uri="{FF2B5EF4-FFF2-40B4-BE49-F238E27FC236}">
                  <a16:creationId xmlns:a16="http://schemas.microsoft.com/office/drawing/2014/main" id="{020F36B5-C1E6-8694-03F1-C7493309FD18}"/>
                </a:ext>
              </a:extLst>
            </p:cNvPr>
            <p:cNvSpPr/>
            <p:nvPr/>
          </p:nvSpPr>
          <p:spPr bwMode="auto">
            <a:xfrm>
              <a:off x="8528595" y="525467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65" name="TextBox 64">
              <a:extLst>
                <a:ext uri="{FF2B5EF4-FFF2-40B4-BE49-F238E27FC236}">
                  <a16:creationId xmlns:a16="http://schemas.microsoft.com/office/drawing/2014/main" id="{B2A06E55-62C9-CF0C-8199-F63C9E5FD2D0}"/>
                </a:ext>
              </a:extLst>
            </p:cNvPr>
            <p:cNvSpPr txBox="1"/>
            <p:nvPr/>
          </p:nvSpPr>
          <p:spPr>
            <a:xfrm>
              <a:off x="8142895" y="3372513"/>
              <a:ext cx="2304506" cy="615609"/>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algn="l" defTabSz="932597">
                <a:defRPr/>
              </a:pPr>
              <a:r>
                <a:rPr lang="en-US" sz="2040">
                  <a:solidFill>
                    <a:schemeClr val="tx1"/>
                  </a:solidFill>
                </a:rPr>
                <a:t>Your custom engine agents</a:t>
              </a:r>
              <a:endParaRPr lang="en-US" sz="2040">
                <a:solidFill>
                  <a:schemeClr val="tx1"/>
                </a:solidFill>
                <a:cs typeface="Segoe UI Semibold"/>
              </a:endParaRPr>
            </a:p>
          </p:txBody>
        </p:sp>
        <p:sp>
          <p:nvSpPr>
            <p:cNvPr id="15" name="Graphic 14">
              <a:extLst>
                <a:ext uri="{FF2B5EF4-FFF2-40B4-BE49-F238E27FC236}">
                  <a16:creationId xmlns:a16="http://schemas.microsoft.com/office/drawing/2014/main" id="{F6452BBD-617D-BBC5-F41C-4D50AF86DFE3}"/>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6" name="Graphic 14">
              <a:extLst>
                <a:ext uri="{FF2B5EF4-FFF2-40B4-BE49-F238E27FC236}">
                  <a16:creationId xmlns:a16="http://schemas.microsoft.com/office/drawing/2014/main" id="{581423A1-5960-C50E-32CA-680DE91B1B01}"/>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7" name="Graphic 14">
              <a:extLst>
                <a:ext uri="{FF2B5EF4-FFF2-40B4-BE49-F238E27FC236}">
                  <a16:creationId xmlns:a16="http://schemas.microsoft.com/office/drawing/2014/main" id="{3F92C1AE-FF55-CC27-45B9-0280E892480C}"/>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8" name="Graphic 14">
              <a:extLst>
                <a:ext uri="{FF2B5EF4-FFF2-40B4-BE49-F238E27FC236}">
                  <a16:creationId xmlns:a16="http://schemas.microsoft.com/office/drawing/2014/main" id="{D799D7B3-E432-2728-CBF9-6A43B63F8E74}"/>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grpSp>
        <p:nvGrpSpPr>
          <p:cNvPr id="25" name="Group 24">
            <a:extLst>
              <a:ext uri="{FF2B5EF4-FFF2-40B4-BE49-F238E27FC236}">
                <a16:creationId xmlns:a16="http://schemas.microsoft.com/office/drawing/2014/main" id="{C4EA2A7C-44DE-E3A6-29C6-7CAF09DBE41F}"/>
              </a:ext>
            </a:extLst>
          </p:cNvPr>
          <p:cNvGrpSpPr/>
          <p:nvPr/>
        </p:nvGrpSpPr>
        <p:grpSpPr>
          <a:xfrm>
            <a:off x="2048255" y="2590257"/>
            <a:ext cx="1118703" cy="1118703"/>
            <a:chOff x="2007411" y="1938758"/>
            <a:chExt cx="1264784" cy="1264784"/>
          </a:xfrm>
        </p:grpSpPr>
        <p:sp>
          <p:nvSpPr>
            <p:cNvPr id="4" name="Oval 3">
              <a:extLst>
                <a:ext uri="{FF2B5EF4-FFF2-40B4-BE49-F238E27FC236}">
                  <a16:creationId xmlns:a16="http://schemas.microsoft.com/office/drawing/2014/main" id="{CAD58C05-D422-B8EC-D1A6-9ECE631ABBB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a:solidFill>
                  <a:srgbClr val="170C3F"/>
                </a:solidFill>
                <a:latin typeface="Segoe UI"/>
                <a:cs typeface="Segoe UI"/>
              </a:endParaRPr>
            </a:p>
          </p:txBody>
        </p:sp>
        <p:sp>
          <p:nvSpPr>
            <p:cNvPr id="21" name="Graphic 333">
              <a:extLst>
                <a:ext uri="{FF2B5EF4-FFF2-40B4-BE49-F238E27FC236}">
                  <a16:creationId xmlns:a16="http://schemas.microsoft.com/office/drawing/2014/main" id="{BCBB1B24-2235-AABD-7B54-341F8FCFD02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486" rIns="0" bIns="43716" numCol="1" spcCol="0" rtlCol="0" fromWordArt="0" anchor="ctr" anchorCtr="0" forceAA="0" compatLnSpc="1">
              <a:prstTxWarp prst="textNoShape">
                <a:avLst/>
              </a:prstTxWarp>
              <a:noAutofit/>
            </a:bodyPr>
            <a:lstStyle/>
            <a:p>
              <a:pPr algn="ctr" defTabSz="874278" fontAlgn="base">
                <a:spcBef>
                  <a:spcPct val="0"/>
                </a:spcBef>
                <a:spcAft>
                  <a:spcPct val="0"/>
                </a:spcAft>
                <a:defRPr/>
              </a:pPr>
              <a:endParaRPr lang="en-US" sz="1122" b="1">
                <a:ln w="3175">
                  <a:noFill/>
                </a:ln>
                <a:solidFill>
                  <a:srgbClr val="170C3F"/>
                </a:solidFill>
                <a:latin typeface="Segoe UI Semibold"/>
                <a:cs typeface="Segoe UI" pitchFamily="34" charset="0"/>
              </a:endParaRPr>
            </a:p>
          </p:txBody>
        </p:sp>
      </p:grpSp>
      <p:sp>
        <p:nvSpPr>
          <p:cNvPr id="2" name="Rectangle: Rounded Corners 19">
            <a:extLst>
              <a:ext uri="{FF2B5EF4-FFF2-40B4-BE49-F238E27FC236}">
                <a16:creationId xmlns:a16="http://schemas.microsoft.com/office/drawing/2014/main" id="{3EDBD32C-88B0-FF19-F524-DB1F5A941248}"/>
              </a:ext>
            </a:extLst>
          </p:cNvPr>
          <p:cNvSpPr/>
          <p:nvPr/>
        </p:nvSpPr>
        <p:spPr bwMode="auto">
          <a:xfrm>
            <a:off x="600855" y="1465288"/>
            <a:ext cx="11212819" cy="49285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42481" tIns="113985" rIns="142481" bIns="113985" numCol="1" spcCol="0" rtlCol="0" fromWordArt="0" anchor="t" anchorCtr="0" forceAA="0" compatLnSpc="1">
            <a:prstTxWarp prst="textNoShape">
              <a:avLst/>
            </a:prstTxWarp>
            <a:noAutofit/>
          </a:bodyPr>
          <a:lstStyle/>
          <a:p>
            <a:pPr defTabSz="726530" fontAlgn="base">
              <a:spcBef>
                <a:spcPct val="0"/>
              </a:spcBef>
              <a:spcAft>
                <a:spcPct val="0"/>
              </a:spcAft>
              <a:defRPr/>
            </a:pPr>
            <a:endParaRPr lang="en-US" sz="1530" b="1" kern="0">
              <a:solidFill>
                <a:srgbClr val="170C3F"/>
              </a:solidFill>
              <a:latin typeface="Segoe Sans Display Semibold" pitchFamily="2" charset="0"/>
              <a:cs typeface="Segoe Sans Display Semibold" pitchFamily="2" charset="0"/>
            </a:endParaRPr>
          </a:p>
        </p:txBody>
      </p:sp>
      <p:sp>
        <p:nvSpPr>
          <p:cNvPr id="28" name="Title 1">
            <a:extLst>
              <a:ext uri="{FF2B5EF4-FFF2-40B4-BE49-F238E27FC236}">
                <a16:creationId xmlns:a16="http://schemas.microsoft.com/office/drawing/2014/main" id="{F70065C2-50DA-71C2-91AF-5A43F856C2F5}"/>
              </a:ext>
            </a:extLst>
          </p:cNvPr>
          <p:cNvSpPr>
            <a:spLocks noGrp="1"/>
          </p:cNvSpPr>
          <p:nvPr>
            <p:ph type="title"/>
          </p:nvPr>
        </p:nvSpPr>
        <p:spPr>
          <a:xfrm>
            <a:off x="3847094" y="466302"/>
            <a:ext cx="4742287" cy="565091"/>
          </a:xfrm>
          <a:solidFill>
            <a:schemeClr val="bg1"/>
          </a:solidFill>
        </p:spPr>
        <p:txBody>
          <a:bodyPr/>
          <a:lstStyle/>
          <a:p>
            <a:pPr algn="ctr"/>
            <a:r>
              <a:rPr lang="en-US" b="1">
                <a:cs typeface="Segoe Sans Display Semibold" pitchFamily="2" charset="0"/>
              </a:rPr>
              <a:t>Copilot extensions</a:t>
            </a:r>
          </a:p>
        </p:txBody>
      </p:sp>
      <p:sp>
        <p:nvSpPr>
          <p:cNvPr id="7" name="Rectangle 6">
            <a:extLst>
              <a:ext uri="{FF2B5EF4-FFF2-40B4-BE49-F238E27FC236}">
                <a16:creationId xmlns:a16="http://schemas.microsoft.com/office/drawing/2014/main" id="{14E2682A-5B18-8CE4-B686-95D27BFE7A89}"/>
              </a:ext>
            </a:extLst>
          </p:cNvPr>
          <p:cNvSpPr/>
          <p:nvPr/>
        </p:nvSpPr>
        <p:spPr bwMode="auto">
          <a:xfrm>
            <a:off x="8709675" y="6018514"/>
            <a:ext cx="2831535"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a:spcBef>
                <a:spcPts val="850"/>
              </a:spcBef>
              <a:spcAft>
                <a:spcPct val="0"/>
              </a:spcAft>
              <a:defRPr/>
            </a:pPr>
            <a:r>
              <a:rPr lang="en-US" sz="1500" b="1">
                <a:solidFill>
                  <a:schemeClr val="tx1"/>
                </a:solidFill>
                <a:latin typeface="Segoe UI Semibold"/>
                <a:ea typeface="Segoe UI" pitchFamily="34" charset="0"/>
                <a:cs typeface="Segoe Sans Display Semibold"/>
              </a:rPr>
              <a:t>Your AI model and orchestrator</a:t>
            </a:r>
            <a:endParaRPr lang="en-US">
              <a:solidFill>
                <a:schemeClr val="tx1"/>
              </a:solidFill>
            </a:endParaRPr>
          </a:p>
        </p:txBody>
      </p:sp>
      <p:sp>
        <p:nvSpPr>
          <p:cNvPr id="13" name="Graphic 14">
            <a:extLst>
              <a:ext uri="{FF2B5EF4-FFF2-40B4-BE49-F238E27FC236}">
                <a16:creationId xmlns:a16="http://schemas.microsoft.com/office/drawing/2014/main" id="{841473A4-C358-89BD-4E86-7D2E53AA669E}"/>
              </a:ext>
            </a:extLst>
          </p:cNvPr>
          <p:cNvSpPr>
            <a:spLocks noChangeAspect="1"/>
          </p:cNvSpPr>
          <p:nvPr/>
        </p:nvSpPr>
        <p:spPr>
          <a:xfrm>
            <a:off x="8327502" y="6040986"/>
            <a:ext cx="213315" cy="213315"/>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Tree>
    <p:extLst>
      <p:ext uri="{BB962C8B-B14F-4D97-AF65-F5344CB8AC3E}">
        <p14:creationId xmlns:p14="http://schemas.microsoft.com/office/powerpoint/2010/main" val="4177682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300"/>
                                  </p:stCondLst>
                                  <p:childTnLst>
                                    <p:animMotion origin="layout" path="M 3.95833E-6 -3.7037E-6 L 3.95833E-6 0.03542 " pathEditMode="relative" rAng="0" ptsTypes="AA">
                                      <p:cBhvr>
                                        <p:cTn id="9" dur="700" spd="-100000" fill="hold"/>
                                        <p:tgtEl>
                                          <p:spTgt spid="75"/>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nodeType="withEffect">
                                  <p:stCondLst>
                                    <p:cond delay="300"/>
                                  </p:stCondLst>
                                  <p:childTnLst>
                                    <p:animMotion origin="layout" path="M 4.58333E-6 -1.48148E-6 L 4.58333E-6 0.03542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nodeType="withEffect">
                                  <p:stCondLst>
                                    <p:cond delay="0"/>
                                  </p:stCondLst>
                                  <p:childTnLst>
                                    <p:animMotion origin="layout" path="M 3.95833E-6 -4.81481E-6 L 3.95833E-6 0.03542 " pathEditMode="relative" rAng="0" ptsTypes="AA">
                                      <p:cBhvr>
                                        <p:cTn id="19" dur="700" spd="-100000" fill="hold"/>
                                        <p:tgtEl>
                                          <p:spTgt spid="24"/>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42" presetClass="path" presetSubtype="0" decel="100000" fill="hold" grpId="1" nodeType="withEffect">
                                  <p:stCondLst>
                                    <p:cond delay="300"/>
                                  </p:stCondLst>
                                  <p:childTnLst>
                                    <p:animMotion origin="layout" path="M -3.33333E-6 -1.11111E-6 L -3.33333E-6 0.03542 " pathEditMode="relative" rAng="0" ptsTypes="AA">
                                      <p:cBhvr>
                                        <p:cTn id="26" dur="700" spd="-100000" fill="hold"/>
                                        <p:tgtEl>
                                          <p:spTgt spid="77"/>
                                        </p:tgtEl>
                                        <p:attrNameLst>
                                          <p:attrName>ppt_x</p:attrName>
                                          <p:attrName>ppt_y</p:attrName>
                                        </p:attrNameLst>
                                      </p:cBhvr>
                                      <p:rCtr x="0" y="1759"/>
                                    </p:animMotion>
                                  </p:childTnLst>
                                </p:cTn>
                              </p:par>
                              <p:par>
                                <p:cTn id="27" presetID="10" presetClass="entr" presetSubtype="0" fill="hold" nodeType="withEffect">
                                  <p:stCondLst>
                                    <p:cond delay="3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nodeType="withEffect">
                                  <p:stCondLst>
                                    <p:cond delay="300"/>
                                  </p:stCondLst>
                                  <p:childTnLst>
                                    <p:animMotion origin="layout" path="M -1.875E-6 -1.48148E-6 L -1.875E-6 0.03542 " pathEditMode="relative" rAng="0" ptsTypes="AA">
                                      <p:cBhvr>
                                        <p:cTn id="31" dur="700" spd="-100000" fill="hold"/>
                                        <p:tgtEl>
                                          <p:spTgt spid="11"/>
                                        </p:tgtEl>
                                        <p:attrNameLst>
                                          <p:attrName>ppt_x</p:attrName>
                                          <p:attrName>ppt_y</p:attrName>
                                        </p:attrNameLst>
                                      </p:cBhvr>
                                      <p:rCtr x="0" y="1759"/>
                                    </p:animMotion>
                                  </p:childTnLst>
                                </p:cTn>
                              </p:par>
                              <p:par>
                                <p:cTn id="32" presetID="10" presetClass="entr" presetSubtype="0" fill="hold" nodeType="withEffect">
                                  <p:stCondLst>
                                    <p:cond delay="3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42" presetClass="path" presetSubtype="0" decel="100000" fill="hold" nodeType="withEffect">
                                  <p:stCondLst>
                                    <p:cond delay="300"/>
                                  </p:stCondLst>
                                  <p:childTnLst>
                                    <p:animMotion origin="layout" path="M 1.875E-6 3.33333E-6 L 1.875E-6 0.03541 " pathEditMode="relative" rAng="0" ptsTypes="AA">
                                      <p:cBhvr>
                                        <p:cTn id="36" dur="700" spd="-100000" fill="hold"/>
                                        <p:tgtEl>
                                          <p:spTgt spid="23"/>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par>
                                <p:cTn id="42" presetID="42" presetClass="path" presetSubtype="0" decel="100000" fill="hold" grpId="1" nodeType="withEffect">
                                  <p:stCondLst>
                                    <p:cond delay="300"/>
                                  </p:stCondLst>
                                  <p:childTnLst>
                                    <p:animMotion origin="layout" path="M 4.375E-6 -3.7037E-6 L 4.375E-6 0.03542 " pathEditMode="relative" rAng="0" ptsTypes="AA">
                                      <p:cBhvr>
                                        <p:cTn id="43" dur="700" spd="-100000" fill="hold"/>
                                        <p:tgtEl>
                                          <p:spTgt spid="81"/>
                                        </p:tgtEl>
                                        <p:attrNameLst>
                                          <p:attrName>ppt_x</p:attrName>
                                          <p:attrName>ppt_y</p:attrName>
                                        </p:attrNameLst>
                                      </p:cBhvr>
                                      <p:rCtr x="0" y="1759"/>
                                    </p:animMotion>
                                  </p:childTnLst>
                                </p:cTn>
                              </p:par>
                              <p:par>
                                <p:cTn id="44" presetID="10" presetClass="entr" presetSubtype="0" fill="hold" nodeType="withEffect">
                                  <p:stCondLst>
                                    <p:cond delay="3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42" presetClass="path" presetSubtype="0" decel="100000" fill="hold" nodeType="withEffect">
                                  <p:stCondLst>
                                    <p:cond delay="300"/>
                                  </p:stCondLst>
                                  <p:childTnLst>
                                    <p:animMotion origin="layout" path="M -6.25E-7 -1.48148E-6 L -6.25E-7 0.03542 " pathEditMode="relative" rAng="0" ptsTypes="AA">
                                      <p:cBhvr>
                                        <p:cTn id="48" dur="700" spd="-100000" fill="hold"/>
                                        <p:tgtEl>
                                          <p:spTgt spid="14"/>
                                        </p:tgtEl>
                                        <p:attrNameLst>
                                          <p:attrName>ppt_x</p:attrName>
                                          <p:attrName>ppt_y</p:attrName>
                                        </p:attrNameLst>
                                      </p:cBhvr>
                                      <p:rCtr x="0" y="1759"/>
                                    </p:animMotion>
                                  </p:childTnLst>
                                </p:cTn>
                              </p:par>
                              <p:par>
                                <p:cTn id="49" presetID="10" presetClass="entr" presetSubtype="0" fill="hold" nodeType="withEffect">
                                  <p:stCondLst>
                                    <p:cond delay="2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42" presetClass="path" presetSubtype="0" decel="100000" fill="hold" nodeType="withEffect">
                                  <p:stCondLst>
                                    <p:cond delay="200"/>
                                  </p:stCondLst>
                                  <p:childTnLst>
                                    <p:animMotion origin="layout" path="M 2.70833E-6 1.11111E-6 L 2.70833E-6 0.03542 " pathEditMode="relative" rAng="0" ptsTypes="AA">
                                      <p:cBhvr>
                                        <p:cTn id="53"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7" grpId="0"/>
      <p:bldP spid="77" grpId="1"/>
      <p:bldP spid="81" grpId="0"/>
      <p:bldP spid="8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9">
            <a:extLst>
              <a:ext uri="{FF2B5EF4-FFF2-40B4-BE49-F238E27FC236}">
                <a16:creationId xmlns:a16="http://schemas.microsoft.com/office/drawing/2014/main" id="{3EDBD32C-88B0-FF19-F524-DB1F5A941248}"/>
              </a:ext>
            </a:extLst>
          </p:cNvPr>
          <p:cNvSpPr/>
          <p:nvPr/>
        </p:nvSpPr>
        <p:spPr bwMode="auto">
          <a:xfrm>
            <a:off x="600855" y="1465288"/>
            <a:ext cx="11212819" cy="49285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42481" tIns="113985" rIns="142481" bIns="113985" numCol="1" spcCol="0" rtlCol="0" fromWordArt="0" anchor="t" anchorCtr="0" forceAA="0" compatLnSpc="1">
            <a:prstTxWarp prst="textNoShape">
              <a:avLst/>
            </a:prstTxWarp>
            <a:noAutofit/>
          </a:bodyPr>
          <a:lstStyle/>
          <a:p>
            <a:pPr defTabSz="726530" fontAlgn="base">
              <a:spcBef>
                <a:spcPct val="0"/>
              </a:spcBef>
              <a:spcAft>
                <a:spcPct val="0"/>
              </a:spcAft>
              <a:defRPr/>
            </a:pPr>
            <a:endParaRPr lang="en-US" sz="1530" b="1" kern="0">
              <a:solidFill>
                <a:srgbClr val="170C3F"/>
              </a:solidFill>
              <a:latin typeface="Segoe Sans Display Semibold" pitchFamily="2" charset="0"/>
              <a:cs typeface="Segoe Sans Display Semibold" pitchFamily="2" charset="0"/>
            </a:endParaRPr>
          </a:p>
        </p:txBody>
      </p:sp>
      <p:sp>
        <p:nvSpPr>
          <p:cNvPr id="28" name="Title 1">
            <a:extLst>
              <a:ext uri="{FF2B5EF4-FFF2-40B4-BE49-F238E27FC236}">
                <a16:creationId xmlns:a16="http://schemas.microsoft.com/office/drawing/2014/main" id="{F70065C2-50DA-71C2-91AF-5A43F856C2F5}"/>
              </a:ext>
            </a:extLst>
          </p:cNvPr>
          <p:cNvSpPr>
            <a:spLocks noGrp="1"/>
          </p:cNvSpPr>
          <p:nvPr>
            <p:ph type="title"/>
          </p:nvPr>
        </p:nvSpPr>
        <p:spPr>
          <a:xfrm>
            <a:off x="3847094" y="466302"/>
            <a:ext cx="4742287" cy="565091"/>
          </a:xfrm>
          <a:solidFill>
            <a:schemeClr val="bg1"/>
          </a:solidFill>
        </p:spPr>
        <p:txBody>
          <a:bodyPr/>
          <a:lstStyle/>
          <a:p>
            <a:pPr algn="ctr"/>
            <a:r>
              <a:rPr lang="en-US" b="1">
                <a:cs typeface="Segoe Sans Display Semibold" pitchFamily="2" charset="0"/>
              </a:rPr>
              <a:t>Copilot extensions</a:t>
            </a:r>
          </a:p>
        </p:txBody>
      </p:sp>
      <p:grpSp>
        <p:nvGrpSpPr>
          <p:cNvPr id="24" name="Group 23">
            <a:extLst>
              <a:ext uri="{FF2B5EF4-FFF2-40B4-BE49-F238E27FC236}">
                <a16:creationId xmlns:a16="http://schemas.microsoft.com/office/drawing/2014/main" id="{A9CA5106-5C05-7E4C-917C-25E64B32537A}"/>
              </a:ext>
            </a:extLst>
          </p:cNvPr>
          <p:cNvGrpSpPr/>
          <p:nvPr/>
        </p:nvGrpSpPr>
        <p:grpSpPr>
          <a:xfrm>
            <a:off x="2048255" y="3903767"/>
            <a:ext cx="1748631" cy="1062502"/>
            <a:chOff x="2007411" y="3523353"/>
            <a:chExt cx="1714500" cy="1041763"/>
          </a:xfrm>
        </p:grpSpPr>
        <p:sp>
          <p:nvSpPr>
            <p:cNvPr id="12" name="TextBox 11">
              <a:extLst>
                <a:ext uri="{FF2B5EF4-FFF2-40B4-BE49-F238E27FC236}">
                  <a16:creationId xmlns:a16="http://schemas.microsoft.com/office/drawing/2014/main" id="{E0A7EC5B-5DA0-F1F6-7015-CC2BA12DEDD4}"/>
                </a:ext>
              </a:extLst>
            </p:cNvPr>
            <p:cNvSpPr txBox="1"/>
            <p:nvPr/>
          </p:nvSpPr>
          <p:spPr>
            <a:xfrm>
              <a:off x="2007411" y="3523353"/>
              <a:ext cx="1714500" cy="313932"/>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algn="l" defTabSz="932597">
                <a:defRPr/>
              </a:pPr>
              <a:r>
                <a:rPr lang="en-US" sz="2040">
                  <a:solidFill>
                    <a:schemeClr val="tx1"/>
                  </a:solidFill>
                </a:rPr>
                <a:t>Connectors</a:t>
              </a:r>
              <a:endParaRPr lang="en-US" sz="2040">
                <a:solidFill>
                  <a:schemeClr val="tx1"/>
                </a:solidFill>
                <a:cs typeface="Segoe UI Semibold"/>
              </a:endParaRPr>
            </a:p>
          </p:txBody>
        </p:sp>
        <p:sp>
          <p:nvSpPr>
            <p:cNvPr id="30" name="Rectangle 29">
              <a:extLst>
                <a:ext uri="{FF2B5EF4-FFF2-40B4-BE49-F238E27FC236}">
                  <a16:creationId xmlns:a16="http://schemas.microsoft.com/office/drawing/2014/main" id="{031B5A36-1DDC-760B-EA69-A409A0004F20}"/>
                </a:ext>
              </a:extLst>
            </p:cNvPr>
            <p:cNvSpPr/>
            <p:nvPr/>
          </p:nvSpPr>
          <p:spPr bwMode="auto">
            <a:xfrm>
              <a:off x="2369253" y="4094218"/>
              <a:ext cx="1352658" cy="470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business knowledge</a:t>
              </a:r>
            </a:p>
          </p:txBody>
        </p:sp>
        <p:sp>
          <p:nvSpPr>
            <p:cNvPr id="35" name="Graphic 14">
              <a:extLst>
                <a:ext uri="{FF2B5EF4-FFF2-40B4-BE49-F238E27FC236}">
                  <a16:creationId xmlns:a16="http://schemas.microsoft.com/office/drawing/2014/main" id="{26E82F8A-21D1-74D4-3E45-DAAE88CCCE84}"/>
                </a:ext>
              </a:extLst>
            </p:cNvPr>
            <p:cNvSpPr>
              <a:spLocks noChangeAspect="1"/>
            </p:cNvSpPr>
            <p:nvPr/>
          </p:nvSpPr>
          <p:spPr>
            <a:xfrm>
              <a:off x="2011026" y="410505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grpSp>
        <p:nvGrpSpPr>
          <p:cNvPr id="23" name="Group 22">
            <a:extLst>
              <a:ext uri="{FF2B5EF4-FFF2-40B4-BE49-F238E27FC236}">
                <a16:creationId xmlns:a16="http://schemas.microsoft.com/office/drawing/2014/main" id="{1C107680-8E6A-62D4-9117-6D26A033C620}"/>
              </a:ext>
            </a:extLst>
          </p:cNvPr>
          <p:cNvGrpSpPr/>
          <p:nvPr/>
        </p:nvGrpSpPr>
        <p:grpSpPr>
          <a:xfrm>
            <a:off x="5204951" y="3903765"/>
            <a:ext cx="2153314" cy="1604939"/>
            <a:chOff x="5102492" y="3523352"/>
            <a:chExt cx="2111284" cy="1573612"/>
          </a:xfrm>
        </p:grpSpPr>
        <p:sp>
          <p:nvSpPr>
            <p:cNvPr id="10" name="TextBox 9">
              <a:extLst>
                <a:ext uri="{FF2B5EF4-FFF2-40B4-BE49-F238E27FC236}">
                  <a16:creationId xmlns:a16="http://schemas.microsoft.com/office/drawing/2014/main" id="{476DEAC3-9E47-0A03-5188-4C9AD0A90B3A}"/>
                </a:ext>
              </a:extLst>
            </p:cNvPr>
            <p:cNvSpPr txBox="1"/>
            <p:nvPr/>
          </p:nvSpPr>
          <p:spPr>
            <a:xfrm>
              <a:off x="5102492" y="3523352"/>
              <a:ext cx="970117" cy="313932"/>
            </a:xfrm>
            <a:prstGeom prst="rect">
              <a:avLst/>
            </a:prstGeom>
            <a:noFill/>
          </p:spPr>
          <p:txBody>
            <a:bodyPr vert="horz" wrap="square" lIns="0" tIns="0" rIns="0" bIns="0" rtlCol="0" anchor="ctr">
              <a:spAutoFit/>
            </a:bodyPr>
            <a:lstStyle/>
            <a:p>
              <a:pPr defTabSz="874309">
                <a:defRPr/>
              </a:pPr>
              <a:r>
                <a:rPr lang="en-US" sz="2040">
                  <a:latin typeface="Segoe UI Semibold"/>
                </a:rPr>
                <a:t>Plugins</a:t>
              </a:r>
              <a:endParaRPr lang="en-US" sz="2040">
                <a:latin typeface="Segoe UI Semibold"/>
                <a:cs typeface="Segoe UI Semibold"/>
              </a:endParaRPr>
            </a:p>
          </p:txBody>
        </p:sp>
        <p:sp>
          <p:nvSpPr>
            <p:cNvPr id="44" name="Rectangle 43">
              <a:extLst>
                <a:ext uri="{FF2B5EF4-FFF2-40B4-BE49-F238E27FC236}">
                  <a16:creationId xmlns:a16="http://schemas.microsoft.com/office/drawing/2014/main" id="{EE4788DF-D807-BD29-1F70-CE7CFD3A65B0}"/>
                </a:ext>
              </a:extLst>
            </p:cNvPr>
            <p:cNvSpPr/>
            <p:nvPr/>
          </p:nvSpPr>
          <p:spPr bwMode="auto">
            <a:xfrm>
              <a:off x="5460719" y="4094218"/>
              <a:ext cx="163522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apps </a:t>
              </a:r>
            </a:p>
          </p:txBody>
        </p:sp>
        <p:sp>
          <p:nvSpPr>
            <p:cNvPr id="48" name="Graphic 14">
              <a:extLst>
                <a:ext uri="{FF2B5EF4-FFF2-40B4-BE49-F238E27FC236}">
                  <a16:creationId xmlns:a16="http://schemas.microsoft.com/office/drawing/2014/main" id="{EFAC2988-3E21-17A5-ECD3-8E42250BA75A}"/>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45" name="Rectangle 44">
              <a:extLst>
                <a:ext uri="{FF2B5EF4-FFF2-40B4-BE49-F238E27FC236}">
                  <a16:creationId xmlns:a16="http://schemas.microsoft.com/office/drawing/2014/main" id="{7F1D3867-6A6E-0863-4FE9-4DDB3B445303}"/>
                </a:ext>
              </a:extLst>
            </p:cNvPr>
            <p:cNvSpPr/>
            <p:nvPr/>
          </p:nvSpPr>
          <p:spPr bwMode="auto">
            <a:xfrm>
              <a:off x="5460719" y="4485926"/>
              <a:ext cx="163522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workflows</a:t>
              </a:r>
            </a:p>
          </p:txBody>
        </p:sp>
        <p:sp>
          <p:nvSpPr>
            <p:cNvPr id="49" name="Graphic 14">
              <a:extLst>
                <a:ext uri="{FF2B5EF4-FFF2-40B4-BE49-F238E27FC236}">
                  <a16:creationId xmlns:a16="http://schemas.microsoft.com/office/drawing/2014/main" id="{FC5C7E7B-D53E-CED1-F072-C174A8D5488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50" name="Rectangle 49">
              <a:extLst>
                <a:ext uri="{FF2B5EF4-FFF2-40B4-BE49-F238E27FC236}">
                  <a16:creationId xmlns:a16="http://schemas.microsoft.com/office/drawing/2014/main" id="{A6F296C3-CBDC-708C-D00A-9BA4B58C8B6F}"/>
                </a:ext>
              </a:extLst>
            </p:cNvPr>
            <p:cNvSpPr/>
            <p:nvPr/>
          </p:nvSpPr>
          <p:spPr bwMode="auto">
            <a:xfrm>
              <a:off x="5460719" y="4861515"/>
              <a:ext cx="1753057"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51" name="Graphic 14">
              <a:extLst>
                <a:ext uri="{FF2B5EF4-FFF2-40B4-BE49-F238E27FC236}">
                  <a16:creationId xmlns:a16="http://schemas.microsoft.com/office/drawing/2014/main" id="{B9B9998A-098B-DDC6-5B10-2814C1432E0D}"/>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sp>
        <p:nvSpPr>
          <p:cNvPr id="75" name="TextBox 74">
            <a:extLst>
              <a:ext uri="{FF2B5EF4-FFF2-40B4-BE49-F238E27FC236}">
                <a16:creationId xmlns:a16="http://schemas.microsoft.com/office/drawing/2014/main" id="{89DC3BE8-4214-B4CF-0DBC-555EC9FF56ED}"/>
              </a:ext>
            </a:extLst>
          </p:cNvPr>
          <p:cNvSpPr txBox="1"/>
          <p:nvPr/>
        </p:nvSpPr>
        <p:spPr>
          <a:xfrm>
            <a:off x="2048255" y="1766180"/>
            <a:ext cx="1748631"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Ground responses</a:t>
            </a:r>
          </a:p>
        </p:txBody>
      </p:sp>
      <p:sp>
        <p:nvSpPr>
          <p:cNvPr id="77" name="TextBox 76">
            <a:extLst>
              <a:ext uri="{FF2B5EF4-FFF2-40B4-BE49-F238E27FC236}">
                <a16:creationId xmlns:a16="http://schemas.microsoft.com/office/drawing/2014/main" id="{95623233-0218-56C3-24E4-C063BBFFB2D1}"/>
              </a:ext>
            </a:extLst>
          </p:cNvPr>
          <p:cNvSpPr txBox="1"/>
          <p:nvPr/>
        </p:nvSpPr>
        <p:spPr>
          <a:xfrm>
            <a:off x="5207716" y="1775631"/>
            <a:ext cx="1450212"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Bring </a:t>
            </a:r>
            <a:b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actions</a:t>
            </a:r>
          </a:p>
        </p:txBody>
      </p:sp>
      <p:grpSp>
        <p:nvGrpSpPr>
          <p:cNvPr id="11" name="Group 10">
            <a:extLst>
              <a:ext uri="{FF2B5EF4-FFF2-40B4-BE49-F238E27FC236}">
                <a16:creationId xmlns:a16="http://schemas.microsoft.com/office/drawing/2014/main" id="{F8134AF1-B65C-BEC8-094D-685F71B09BC4}"/>
              </a:ext>
            </a:extLst>
          </p:cNvPr>
          <p:cNvGrpSpPr/>
          <p:nvPr/>
        </p:nvGrpSpPr>
        <p:grpSpPr>
          <a:xfrm>
            <a:off x="5207716" y="2590257"/>
            <a:ext cx="1118703" cy="1118703"/>
            <a:chOff x="5128594" y="1938758"/>
            <a:chExt cx="1264784" cy="1264784"/>
          </a:xfrm>
        </p:grpSpPr>
        <p:sp>
          <p:nvSpPr>
            <p:cNvPr id="5" name="Oval 4">
              <a:extLst>
                <a:ext uri="{FF2B5EF4-FFF2-40B4-BE49-F238E27FC236}">
                  <a16:creationId xmlns:a16="http://schemas.microsoft.com/office/drawing/2014/main" id="{69E4BF3C-BF25-7F55-8120-FAFBA3B7812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err="1">
                <a:solidFill>
                  <a:srgbClr val="FFFFFF"/>
                </a:solidFill>
                <a:latin typeface="Segoe UI"/>
              </a:endParaRPr>
            </a:p>
          </p:txBody>
        </p:sp>
        <p:sp>
          <p:nvSpPr>
            <p:cNvPr id="9" name="Graphic 114">
              <a:extLst>
                <a:ext uri="{FF2B5EF4-FFF2-40B4-BE49-F238E27FC236}">
                  <a16:creationId xmlns:a16="http://schemas.microsoft.com/office/drawing/2014/main" id="{8FA05493-A6D3-0895-0C59-A9A93B351053}"/>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486" rIns="0" bIns="43716" numCol="1" spcCol="0" rtlCol="0" fromWordArt="0" anchor="ctr" anchorCtr="0" forceAA="0" compatLnSpc="1">
              <a:prstTxWarp prst="textNoShape">
                <a:avLst/>
              </a:prstTxWarp>
              <a:noAutofit/>
            </a:bodyPr>
            <a:lstStyle/>
            <a:p>
              <a:pPr algn="ctr" defTabSz="874278" fontAlgn="base">
                <a:spcBef>
                  <a:spcPct val="0"/>
                </a:spcBef>
                <a:spcAft>
                  <a:spcPct val="0"/>
                </a:spcAft>
                <a:defRPr/>
              </a:pPr>
              <a:endParaRPr lang="en-US" sz="1147"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grpSp>
        <p:nvGrpSpPr>
          <p:cNvPr id="25" name="Group 24">
            <a:extLst>
              <a:ext uri="{FF2B5EF4-FFF2-40B4-BE49-F238E27FC236}">
                <a16:creationId xmlns:a16="http://schemas.microsoft.com/office/drawing/2014/main" id="{C4EA2A7C-44DE-E3A6-29C6-7CAF09DBE41F}"/>
              </a:ext>
            </a:extLst>
          </p:cNvPr>
          <p:cNvGrpSpPr/>
          <p:nvPr/>
        </p:nvGrpSpPr>
        <p:grpSpPr>
          <a:xfrm>
            <a:off x="2048255" y="2590257"/>
            <a:ext cx="1118703" cy="1118703"/>
            <a:chOff x="2007411" y="1938758"/>
            <a:chExt cx="1264784" cy="1264784"/>
          </a:xfrm>
        </p:grpSpPr>
        <p:sp>
          <p:nvSpPr>
            <p:cNvPr id="4" name="Oval 3">
              <a:extLst>
                <a:ext uri="{FF2B5EF4-FFF2-40B4-BE49-F238E27FC236}">
                  <a16:creationId xmlns:a16="http://schemas.microsoft.com/office/drawing/2014/main" id="{CAD58C05-D422-B8EC-D1A6-9ECE631ABBB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err="1">
                <a:solidFill>
                  <a:srgbClr val="FFFFFF"/>
                </a:solidFill>
                <a:latin typeface="Segoe UI"/>
              </a:endParaRPr>
            </a:p>
          </p:txBody>
        </p:sp>
        <p:sp>
          <p:nvSpPr>
            <p:cNvPr id="21" name="Graphic 333">
              <a:extLst>
                <a:ext uri="{FF2B5EF4-FFF2-40B4-BE49-F238E27FC236}">
                  <a16:creationId xmlns:a16="http://schemas.microsoft.com/office/drawing/2014/main" id="{BCBB1B24-2235-AABD-7B54-341F8FCFD02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486" rIns="0" bIns="43716" numCol="1" spcCol="0" rtlCol="0" fromWordArt="0" anchor="ctr" anchorCtr="0" forceAA="0" compatLnSpc="1">
              <a:prstTxWarp prst="textNoShape">
                <a:avLst/>
              </a:prstTxWarp>
              <a:noAutofit/>
            </a:bodyPr>
            <a:lstStyle/>
            <a:p>
              <a:pPr algn="ctr" defTabSz="874278" fontAlgn="base">
                <a:spcBef>
                  <a:spcPct val="0"/>
                </a:spcBef>
                <a:spcAft>
                  <a:spcPct val="0"/>
                </a:spcAft>
                <a:defRPr/>
              </a:pPr>
              <a:endParaRPr lang="en-US" sz="1147"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sp>
        <p:nvSpPr>
          <p:cNvPr id="7" name="Rectangle: Rounded Corners 19">
            <a:extLst>
              <a:ext uri="{FF2B5EF4-FFF2-40B4-BE49-F238E27FC236}">
                <a16:creationId xmlns:a16="http://schemas.microsoft.com/office/drawing/2014/main" id="{C55FAE26-71DF-9A8B-DE33-F798130F53A2}"/>
              </a:ext>
            </a:extLst>
          </p:cNvPr>
          <p:cNvSpPr/>
          <p:nvPr/>
        </p:nvSpPr>
        <p:spPr bwMode="auto">
          <a:xfrm>
            <a:off x="7684416" y="1465288"/>
            <a:ext cx="4129259" cy="4928550"/>
          </a:xfrm>
          <a:prstGeom prst="roundRect">
            <a:avLst>
              <a:gd name="adj" fmla="val 9963"/>
            </a:avLst>
          </a:prstGeom>
          <a:solidFill>
            <a:schemeClr val="bg1">
              <a:lumMod val="95000"/>
            </a:schemeClr>
          </a:solidFill>
          <a:ln w="19050">
            <a:gradFill>
              <a:gsLst>
                <a:gs pos="0">
                  <a:srgbClr val="0078D4"/>
                </a:gs>
                <a:gs pos="100000">
                  <a:srgbClr val="C03BC4"/>
                </a:gs>
              </a:gsLst>
              <a:lin ang="5400000" scaled="1"/>
            </a:gra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775192" fontAlgn="base">
              <a:spcBef>
                <a:spcPct val="0"/>
              </a:spcBef>
              <a:spcAft>
                <a:spcPct val="0"/>
              </a:spcAft>
              <a:tabLst>
                <a:tab pos="765302" algn="l"/>
              </a:tabLst>
            </a:pPr>
            <a:endParaRPr lang="en-US" sz="2295">
              <a:ln w="3175">
                <a:noFill/>
              </a:ln>
              <a:solidFill>
                <a:srgbClr val="170C3F"/>
              </a:solidFill>
              <a:latin typeface="Segoe UI Variable Display Semib" pitchFamily="2" charset="0"/>
              <a:cs typeface="Segoe UI" pitchFamily="34" charset="0"/>
            </a:endParaRPr>
          </a:p>
        </p:txBody>
      </p:sp>
      <p:sp>
        <p:nvSpPr>
          <p:cNvPr id="8" name="Rectangle 7">
            <a:extLst>
              <a:ext uri="{FF2B5EF4-FFF2-40B4-BE49-F238E27FC236}">
                <a16:creationId xmlns:a16="http://schemas.microsoft.com/office/drawing/2014/main" id="{68ACD54D-D26C-1D36-9592-EDAE1E0A4DAD}"/>
              </a:ext>
            </a:extLst>
          </p:cNvPr>
          <p:cNvSpPr/>
          <p:nvPr/>
        </p:nvSpPr>
        <p:spPr bwMode="auto">
          <a:xfrm>
            <a:off x="1446143" y="1645008"/>
            <a:ext cx="5912122" cy="4559394"/>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170C3F"/>
              </a:solidFill>
              <a:ea typeface="Segoe UI" pitchFamily="34" charset="0"/>
              <a:cs typeface="Segoe UI" pitchFamily="34" charset="0"/>
            </a:endParaRPr>
          </a:p>
        </p:txBody>
      </p:sp>
      <p:sp>
        <p:nvSpPr>
          <p:cNvPr id="81" name="TextBox 80">
            <a:extLst>
              <a:ext uri="{FF2B5EF4-FFF2-40B4-BE49-F238E27FC236}">
                <a16:creationId xmlns:a16="http://schemas.microsoft.com/office/drawing/2014/main" id="{12E75A3D-FEEC-ED6E-AD25-16E739AA2F03}"/>
              </a:ext>
            </a:extLst>
          </p:cNvPr>
          <p:cNvSpPr txBox="1"/>
          <p:nvPr/>
        </p:nvSpPr>
        <p:spPr>
          <a:xfrm>
            <a:off x="8305880" y="1766180"/>
            <a:ext cx="2284878"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Focus user </a:t>
            </a:r>
            <a:b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experiences</a:t>
            </a:r>
          </a:p>
        </p:txBody>
      </p:sp>
      <p:grpSp>
        <p:nvGrpSpPr>
          <p:cNvPr id="14" name="Group 13">
            <a:extLst>
              <a:ext uri="{FF2B5EF4-FFF2-40B4-BE49-F238E27FC236}">
                <a16:creationId xmlns:a16="http://schemas.microsoft.com/office/drawing/2014/main" id="{722EE5D0-517C-D58C-2ABE-43F87D822747}"/>
              </a:ext>
            </a:extLst>
          </p:cNvPr>
          <p:cNvGrpSpPr/>
          <p:nvPr/>
        </p:nvGrpSpPr>
        <p:grpSpPr>
          <a:xfrm>
            <a:off x="8307662" y="2590257"/>
            <a:ext cx="1118703" cy="1118703"/>
            <a:chOff x="8144641" y="1938758"/>
            <a:chExt cx="1264784" cy="1264784"/>
          </a:xfrm>
        </p:grpSpPr>
        <p:sp>
          <p:nvSpPr>
            <p:cNvPr id="6" name="Oval 5">
              <a:extLst>
                <a:ext uri="{FF2B5EF4-FFF2-40B4-BE49-F238E27FC236}">
                  <a16:creationId xmlns:a16="http://schemas.microsoft.com/office/drawing/2014/main" id="{541A8C42-C670-BE4D-4AA8-2AD7CBAE1B4B}"/>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err="1">
                <a:solidFill>
                  <a:srgbClr val="FFFFFF"/>
                </a:solidFill>
                <a:latin typeface="Segoe UI"/>
              </a:endParaRPr>
            </a:p>
          </p:txBody>
        </p:sp>
        <p:sp>
          <p:nvSpPr>
            <p:cNvPr id="66" name="Graphic 14">
              <a:extLst>
                <a:ext uri="{FF2B5EF4-FFF2-40B4-BE49-F238E27FC236}">
                  <a16:creationId xmlns:a16="http://schemas.microsoft.com/office/drawing/2014/main" id="{F33FF6A9-B219-1476-5C6E-EFBB3DEBE29B}"/>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5990" tIns="37995" rIns="75990" bIns="37995" numCol="1" anchor="t" anchorCtr="0" compatLnSpc="1">
              <a:prstTxWarp prst="textNoShape">
                <a:avLst/>
              </a:prstTxWarp>
            </a:bodyPr>
            <a:lstStyle/>
            <a:p>
              <a:pPr defTabSz="759918">
                <a:defRPr/>
              </a:pPr>
              <a:endParaRPr lang="en-US" sz="1467" b="1">
                <a:solidFill>
                  <a:srgbClr val="FFFFFF"/>
                </a:solidFill>
                <a:latin typeface="Segoe Sans Display Semibold" pitchFamily="2" charset="0"/>
                <a:cs typeface="Segoe Sans Display Semibold" pitchFamily="2" charset="0"/>
              </a:endParaRPr>
            </a:p>
          </p:txBody>
        </p:sp>
      </p:grpSp>
      <p:grpSp>
        <p:nvGrpSpPr>
          <p:cNvPr id="22" name="Group 21">
            <a:extLst>
              <a:ext uri="{FF2B5EF4-FFF2-40B4-BE49-F238E27FC236}">
                <a16:creationId xmlns:a16="http://schemas.microsoft.com/office/drawing/2014/main" id="{364F41DA-455B-7FBC-D339-7B2700295A31}"/>
              </a:ext>
            </a:extLst>
          </p:cNvPr>
          <p:cNvGrpSpPr/>
          <p:nvPr/>
        </p:nvGrpSpPr>
        <p:grpSpPr>
          <a:xfrm>
            <a:off x="8305881" y="3749925"/>
            <a:ext cx="2623580" cy="2159771"/>
            <a:chOff x="8142895" y="3372513"/>
            <a:chExt cx="2572371" cy="2117615"/>
          </a:xfrm>
        </p:grpSpPr>
        <p:sp>
          <p:nvSpPr>
            <p:cNvPr id="53" name="Rectangle 52">
              <a:extLst>
                <a:ext uri="{FF2B5EF4-FFF2-40B4-BE49-F238E27FC236}">
                  <a16:creationId xmlns:a16="http://schemas.microsoft.com/office/drawing/2014/main" id="{D970DF4D-EBA0-AF91-0AD2-DA12166F6FC7}"/>
                </a:ext>
              </a:extLst>
            </p:cNvPr>
            <p:cNvSpPr/>
            <p:nvPr/>
          </p:nvSpPr>
          <p:spPr bwMode="auto">
            <a:xfrm>
              <a:off x="8528595" y="4094930"/>
              <a:ext cx="2186671" cy="23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business knowledge</a:t>
              </a:r>
            </a:p>
          </p:txBody>
        </p:sp>
        <p:sp>
          <p:nvSpPr>
            <p:cNvPr id="54" name="Rectangle 53">
              <a:extLst>
                <a:ext uri="{FF2B5EF4-FFF2-40B4-BE49-F238E27FC236}">
                  <a16:creationId xmlns:a16="http://schemas.microsoft.com/office/drawing/2014/main" id="{45C87690-098A-38C0-C172-C1BC2CE40BCD}"/>
                </a:ext>
              </a:extLst>
            </p:cNvPr>
            <p:cNvSpPr/>
            <p:nvPr/>
          </p:nvSpPr>
          <p:spPr bwMode="auto">
            <a:xfrm>
              <a:off x="8528595" y="448363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apps </a:t>
              </a:r>
            </a:p>
          </p:txBody>
        </p:sp>
        <p:sp>
          <p:nvSpPr>
            <p:cNvPr id="55" name="Rectangle 54">
              <a:extLst>
                <a:ext uri="{FF2B5EF4-FFF2-40B4-BE49-F238E27FC236}">
                  <a16:creationId xmlns:a16="http://schemas.microsoft.com/office/drawing/2014/main" id="{DB967F51-9C35-5797-9DC7-7350AC48CB86}"/>
                </a:ext>
              </a:extLst>
            </p:cNvPr>
            <p:cNvSpPr/>
            <p:nvPr/>
          </p:nvSpPr>
          <p:spPr bwMode="auto">
            <a:xfrm>
              <a:off x="8528595" y="486280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workflows</a:t>
              </a:r>
            </a:p>
          </p:txBody>
        </p:sp>
        <p:sp>
          <p:nvSpPr>
            <p:cNvPr id="59" name="Rectangle 58">
              <a:extLst>
                <a:ext uri="{FF2B5EF4-FFF2-40B4-BE49-F238E27FC236}">
                  <a16:creationId xmlns:a16="http://schemas.microsoft.com/office/drawing/2014/main" id="{020F36B5-C1E6-8694-03F1-C7493309FD18}"/>
                </a:ext>
              </a:extLst>
            </p:cNvPr>
            <p:cNvSpPr/>
            <p:nvPr/>
          </p:nvSpPr>
          <p:spPr bwMode="auto">
            <a:xfrm>
              <a:off x="8528595" y="525467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65" name="TextBox 64">
              <a:extLst>
                <a:ext uri="{FF2B5EF4-FFF2-40B4-BE49-F238E27FC236}">
                  <a16:creationId xmlns:a16="http://schemas.microsoft.com/office/drawing/2014/main" id="{B2A06E55-62C9-CF0C-8199-F63C9E5FD2D0}"/>
                </a:ext>
              </a:extLst>
            </p:cNvPr>
            <p:cNvSpPr txBox="1"/>
            <p:nvPr/>
          </p:nvSpPr>
          <p:spPr>
            <a:xfrm>
              <a:off x="8142895" y="3372513"/>
              <a:ext cx="2240279" cy="615609"/>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algn="l" defTabSz="932597">
                <a:defRPr/>
              </a:pPr>
              <a:r>
                <a:rPr lang="en-US" sz="2040">
                  <a:solidFill>
                    <a:schemeClr val="tx1"/>
                  </a:solidFill>
                </a:rPr>
                <a:t>Your custom engine agents</a:t>
              </a:r>
              <a:endParaRPr lang="en-US" sz="2040">
                <a:solidFill>
                  <a:schemeClr val="tx1"/>
                </a:solidFill>
                <a:cs typeface="Segoe UI Semibold"/>
              </a:endParaRPr>
            </a:p>
          </p:txBody>
        </p:sp>
        <p:sp>
          <p:nvSpPr>
            <p:cNvPr id="15" name="Graphic 14">
              <a:extLst>
                <a:ext uri="{FF2B5EF4-FFF2-40B4-BE49-F238E27FC236}">
                  <a16:creationId xmlns:a16="http://schemas.microsoft.com/office/drawing/2014/main" id="{F6452BBD-617D-BBC5-F41C-4D50AF86DFE3}"/>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6" name="Graphic 14">
              <a:extLst>
                <a:ext uri="{FF2B5EF4-FFF2-40B4-BE49-F238E27FC236}">
                  <a16:creationId xmlns:a16="http://schemas.microsoft.com/office/drawing/2014/main" id="{581423A1-5960-C50E-32CA-680DE91B1B01}"/>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7" name="Graphic 14">
              <a:extLst>
                <a:ext uri="{FF2B5EF4-FFF2-40B4-BE49-F238E27FC236}">
                  <a16:creationId xmlns:a16="http://schemas.microsoft.com/office/drawing/2014/main" id="{3F92C1AE-FF55-CC27-45B9-0280E892480C}"/>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8" name="Graphic 14">
              <a:extLst>
                <a:ext uri="{FF2B5EF4-FFF2-40B4-BE49-F238E27FC236}">
                  <a16:creationId xmlns:a16="http://schemas.microsoft.com/office/drawing/2014/main" id="{D799D7B3-E432-2728-CBF9-6A43B63F8E74}"/>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sp>
        <p:nvSpPr>
          <p:cNvPr id="3" name="Rectangle 2">
            <a:extLst>
              <a:ext uri="{FF2B5EF4-FFF2-40B4-BE49-F238E27FC236}">
                <a16:creationId xmlns:a16="http://schemas.microsoft.com/office/drawing/2014/main" id="{020F36B5-C1E6-8694-03F1-C7493309FD18}"/>
              </a:ext>
            </a:extLst>
          </p:cNvPr>
          <p:cNvSpPr/>
          <p:nvPr/>
        </p:nvSpPr>
        <p:spPr bwMode="auto">
          <a:xfrm>
            <a:off x="8699258" y="5669560"/>
            <a:ext cx="2230202" cy="2401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13" name="Graphic 14">
            <a:extLst>
              <a:ext uri="{FF2B5EF4-FFF2-40B4-BE49-F238E27FC236}">
                <a16:creationId xmlns:a16="http://schemas.microsoft.com/office/drawing/2014/main" id="{3F92C1AE-FF55-CC27-45B9-0280E892480C}"/>
              </a:ext>
            </a:extLst>
          </p:cNvPr>
          <p:cNvSpPr>
            <a:spLocks noChangeAspect="1"/>
          </p:cNvSpPr>
          <p:nvPr/>
        </p:nvSpPr>
        <p:spPr>
          <a:xfrm>
            <a:off x="8317084" y="5692032"/>
            <a:ext cx="213315" cy="213315"/>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1979" tIns="121584" rIns="151979" bIns="1215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27" name="Rectangle 26">
            <a:extLst>
              <a:ext uri="{FF2B5EF4-FFF2-40B4-BE49-F238E27FC236}">
                <a16:creationId xmlns:a16="http://schemas.microsoft.com/office/drawing/2014/main" id="{596FDA4A-E45B-E09D-019B-33E3CA57A2F2}"/>
              </a:ext>
            </a:extLst>
          </p:cNvPr>
          <p:cNvSpPr/>
          <p:nvPr/>
        </p:nvSpPr>
        <p:spPr bwMode="auto">
          <a:xfrm>
            <a:off x="8709675" y="6018514"/>
            <a:ext cx="2831535"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a:spcBef>
                <a:spcPts val="850"/>
              </a:spcBef>
              <a:spcAft>
                <a:spcPct val="0"/>
              </a:spcAft>
              <a:defRPr/>
            </a:pPr>
            <a:r>
              <a:rPr lang="en-US" sz="1500" b="1">
                <a:solidFill>
                  <a:schemeClr val="tx1"/>
                </a:solidFill>
                <a:latin typeface="Segoe UI Semibold"/>
                <a:ea typeface="Segoe UI" pitchFamily="34" charset="0"/>
                <a:cs typeface="Segoe Sans Display Semibold"/>
              </a:rPr>
              <a:t>Your AI model and orchestrator</a:t>
            </a:r>
            <a:endParaRPr lang="en-US">
              <a:solidFill>
                <a:schemeClr val="tx1"/>
              </a:solidFill>
            </a:endParaRPr>
          </a:p>
        </p:txBody>
      </p:sp>
      <p:sp>
        <p:nvSpPr>
          <p:cNvPr id="29" name="Graphic 14">
            <a:extLst>
              <a:ext uri="{FF2B5EF4-FFF2-40B4-BE49-F238E27FC236}">
                <a16:creationId xmlns:a16="http://schemas.microsoft.com/office/drawing/2014/main" id="{EE2DF932-7953-C698-C039-C5A00053C925}"/>
              </a:ext>
            </a:extLst>
          </p:cNvPr>
          <p:cNvSpPr>
            <a:spLocks noChangeAspect="1"/>
          </p:cNvSpPr>
          <p:nvPr/>
        </p:nvSpPr>
        <p:spPr>
          <a:xfrm>
            <a:off x="8327502" y="6040986"/>
            <a:ext cx="213315" cy="213315"/>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Tree>
    <p:extLst>
      <p:ext uri="{BB962C8B-B14F-4D97-AF65-F5344CB8AC3E}">
        <p14:creationId xmlns:p14="http://schemas.microsoft.com/office/powerpoint/2010/main" val="2338533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600855" y="466302"/>
            <a:ext cx="11237870" cy="576340"/>
          </a:xfrm>
        </p:spPr>
        <p:txBody>
          <a:bodyPr/>
          <a:lstStyle/>
          <a:p>
            <a:pPr algn="ctr">
              <a:defRPr/>
            </a:pPr>
            <a:r>
              <a:rPr lang="en-US"/>
              <a:t>Building your custom engine agents</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602782" y="1735266"/>
            <a:ext cx="5574908" cy="3893619"/>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147041" y="3377499"/>
            <a:ext cx="449092" cy="542399"/>
          </a:xfrm>
          <a:prstGeom prst="rect">
            <a:avLst/>
          </a:prstGeom>
          <a:noFill/>
        </p:spPr>
        <p:txBody>
          <a:bodyPr wrap="square" rtlCol="0" anchor="ctr">
            <a:spAutoFit/>
          </a:bodyPr>
          <a:lstStyle/>
          <a:p>
            <a:pPr algn="ctr" defTabSz="932597">
              <a:defRPr/>
            </a:pPr>
            <a:r>
              <a:rPr lang="en-US" sz="2856">
                <a:latin typeface="Segoe UI Light" panose="020B0502040204020203" pitchFamily="34" charset="0"/>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658727" y="4567591"/>
            <a:ext cx="5187418" cy="1061294"/>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7255" tIns="0" rIns="186521" bIns="73433"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b="1">
                <a:ln w="3175">
                  <a:noFill/>
                </a:ln>
                <a:gradFill flip="none">
                  <a:gsLst>
                    <a:gs pos="0">
                      <a:srgbClr val="FFA38B"/>
                    </a:gs>
                    <a:gs pos="100000">
                      <a:srgbClr val="D59ED7"/>
                    </a:gs>
                  </a:gsLst>
                  <a:path path="circle">
                    <a:fillToRect l="100000" t="100000"/>
                  </a:path>
                  <a:tileRect r="-100000" b="-100000"/>
                </a:gradFill>
                <a:latin typeface="Segoe UI Semibold"/>
                <a:cs typeface="Segoe UI"/>
              </a:rPr>
              <a:t>Model:</a:t>
            </a:r>
          </a:p>
          <a:p>
            <a:pPr defTabSz="951028" fontAlgn="base">
              <a:spcBef>
                <a:spcPts val="612"/>
              </a:spcBef>
              <a:spcAft>
                <a:spcPct val="0"/>
              </a:spcAft>
            </a:pPr>
            <a:r>
              <a:rPr lang="en-US" sz="1632">
                <a:solidFill>
                  <a:schemeClr val="tx1"/>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420182" y="5098237"/>
            <a:ext cx="235449"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658727" y="3001715"/>
            <a:ext cx="5187418" cy="1368728"/>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186521" bIns="73433"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b="1">
                <a:ln w="3175">
                  <a:noFill/>
                </a:ln>
                <a:gradFill flip="none">
                  <a:gsLst>
                    <a:gs pos="0">
                      <a:srgbClr val="8DC8E8"/>
                    </a:gs>
                    <a:gs pos="100000">
                      <a:srgbClr val="49C5B1"/>
                    </a:gs>
                  </a:gsLst>
                  <a:path path="circle">
                    <a:fillToRect l="100000" t="100000"/>
                  </a:path>
                  <a:tileRect r="-100000" b="-100000"/>
                </a:gradFill>
                <a:latin typeface="Segoe UI Semibold"/>
                <a:cs typeface="Segoe UI"/>
              </a:rPr>
              <a:t>Conversational Interface:</a:t>
            </a:r>
          </a:p>
          <a:p>
            <a:pPr defTabSz="951028" fontAlgn="base">
              <a:spcBef>
                <a:spcPts val="612"/>
              </a:spcBef>
              <a:spcAft>
                <a:spcPct val="0"/>
              </a:spcAft>
            </a:pPr>
            <a:r>
              <a:rPr lang="en-US" sz="1632">
                <a:solidFill>
                  <a:schemeClr val="tx1"/>
                </a:solidFill>
                <a:latin typeface="Segoe UI"/>
                <a:cs typeface="Segoe UI"/>
              </a:rPr>
              <a:t>Instructions, Actions, Handlers, </a:t>
            </a:r>
            <a:br>
              <a:rPr lang="en-US" sz="1632">
                <a:solidFill>
                  <a:schemeClr val="tx1"/>
                </a:solidFill>
                <a:latin typeface="Segoe UI" panose="020B0502040204020203" pitchFamily="34" charset="0"/>
                <a:cs typeface="Segoe UI" panose="020B0502040204020203" pitchFamily="34" charset="0"/>
              </a:rPr>
            </a:br>
            <a:r>
              <a:rPr lang="en-US" sz="1632">
                <a:solidFill>
                  <a:schemeClr val="tx1"/>
                </a:solidFill>
                <a:latin typeface="Segoe UI"/>
                <a:cs typeface="Segoe UI"/>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420182" y="3686078"/>
            <a:ext cx="235449"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911590C4-684F-32FD-4E5A-06C66AD6D0E4}"/>
              </a:ext>
            </a:extLst>
          </p:cNvPr>
          <p:cNvSpPr txBox="1"/>
          <p:nvPr/>
        </p:nvSpPr>
        <p:spPr>
          <a:xfrm>
            <a:off x="596711" y="5934979"/>
            <a:ext cx="5603998" cy="478376"/>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a:defRPr/>
            </a:pPr>
            <a:r>
              <a:rPr lang="en-US" sz="2448">
                <a:latin typeface="Segoe UI Light"/>
                <a:cs typeface="Segoe UI Light"/>
              </a:rPr>
              <a:t>.NET, JS, Python</a:t>
            </a:r>
          </a:p>
        </p:txBody>
      </p:sp>
      <p:sp>
        <p:nvSpPr>
          <p:cNvPr id="17" name="Rounded Rectangle 16">
            <a:extLst>
              <a:ext uri="{FF2B5EF4-FFF2-40B4-BE49-F238E27FC236}">
                <a16:creationId xmlns:a16="http://schemas.microsoft.com/office/drawing/2014/main" id="{E459E3E8-4645-E049-9DFE-49782102F911}"/>
              </a:ext>
            </a:extLst>
          </p:cNvPr>
          <p:cNvSpPr/>
          <p:nvPr/>
        </p:nvSpPr>
        <p:spPr>
          <a:xfrm>
            <a:off x="6646274" y="1730241"/>
            <a:ext cx="5187418" cy="1061294"/>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7255" tIns="0" rIns="186521" bIns="73433"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b="1">
                <a:ln w="3175">
                  <a:noFill/>
                </a:ln>
                <a:gradFill flip="none">
                  <a:gsLst>
                    <a:gs pos="0">
                      <a:srgbClr val="8661C5">
                        <a:lumMod val="89000"/>
                        <a:lumOff val="11000"/>
                      </a:srgbClr>
                    </a:gs>
                    <a:gs pos="100000">
                      <a:srgbClr val="5B5FC7"/>
                    </a:gs>
                  </a:gsLst>
                  <a:path path="circle">
                    <a:fillToRect l="100000" t="100000"/>
                  </a:path>
                  <a:tileRect r="-100000" b="-100000"/>
                </a:gradFill>
                <a:latin typeface="Segoe UI Semibold"/>
                <a:cs typeface="Segoe UI"/>
              </a:rPr>
              <a:t>UX:</a:t>
            </a:r>
          </a:p>
          <a:p>
            <a:pPr defTabSz="951028" fontAlgn="base">
              <a:spcBef>
                <a:spcPts val="612"/>
              </a:spcBef>
              <a:spcAft>
                <a:spcPct val="0"/>
              </a:spcAft>
            </a:pPr>
            <a:r>
              <a:rPr lang="en-US" sz="1632">
                <a:solidFill>
                  <a:schemeClr val="tx1"/>
                </a:solidFill>
                <a:latin typeface="Segoe UI"/>
                <a:cs typeface="Segoe UI"/>
              </a:rPr>
              <a:t>Streaming, Citations, Feedback Looping, and more</a:t>
            </a:r>
          </a:p>
        </p:txBody>
      </p:sp>
      <p:cxnSp>
        <p:nvCxnSpPr>
          <p:cNvPr id="18" name="Straight Connector 17">
            <a:extLst>
              <a:ext uri="{FF2B5EF4-FFF2-40B4-BE49-F238E27FC236}">
                <a16:creationId xmlns:a16="http://schemas.microsoft.com/office/drawing/2014/main" id="{DF760FFE-260F-25C9-6396-DA79175D0154}"/>
              </a:ext>
            </a:extLst>
          </p:cNvPr>
          <p:cNvCxnSpPr>
            <a:cxnSpLocks/>
          </p:cNvCxnSpPr>
          <p:nvPr/>
        </p:nvCxnSpPr>
        <p:spPr>
          <a:xfrm flipH="1">
            <a:off x="6407729" y="2260887"/>
            <a:ext cx="235449"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053763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600855" y="466302"/>
            <a:ext cx="11237870" cy="576340"/>
          </a:xfrm>
        </p:spPr>
        <p:txBody>
          <a:bodyPr/>
          <a:lstStyle/>
          <a:p>
            <a:pPr algn="ctr">
              <a:defRPr/>
            </a:pPr>
            <a:r>
              <a:rPr lang="en-US"/>
              <a:t>Before</a:t>
            </a:r>
          </a:p>
        </p:txBody>
      </p:sp>
      <p:sp>
        <p:nvSpPr>
          <p:cNvPr id="3" name="TextBox 2">
            <a:extLst>
              <a:ext uri="{FF2B5EF4-FFF2-40B4-BE49-F238E27FC236}">
                <a16:creationId xmlns:a16="http://schemas.microsoft.com/office/drawing/2014/main" id="{E79FEE97-A187-3276-E50E-0B76EFEB4A78}"/>
              </a:ext>
            </a:extLst>
          </p:cNvPr>
          <p:cNvSpPr txBox="1"/>
          <p:nvPr/>
        </p:nvSpPr>
        <p:spPr>
          <a:xfrm>
            <a:off x="1258439" y="3971077"/>
            <a:ext cx="2891070" cy="115261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448">
                <a:gradFill>
                  <a:gsLst>
                    <a:gs pos="6993">
                      <a:schemeClr val="tx1"/>
                    </a:gs>
                    <a:gs pos="20280">
                      <a:schemeClr val="tx1"/>
                    </a:gs>
                  </a:gsLst>
                  <a:lin ang="0" scaled="0"/>
                </a:gradFill>
                <a:latin typeface="Segoe UI Semibold"/>
              </a:rPr>
              <a:t>Bots use a primitive list of declared commands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2237672" y="2702875"/>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714">
              <a:solidFill>
                <a:srgbClr val="FFFFFF"/>
              </a:solidFill>
              <a:latin typeface="Segoe UI Semibold"/>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4904116" y="3974839"/>
            <a:ext cx="2628245" cy="76840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448">
                <a:gradFill>
                  <a:gsLst>
                    <a:gs pos="6993">
                      <a:schemeClr val="tx1"/>
                    </a:gs>
                    <a:gs pos="20280">
                      <a:schemeClr val="tx1"/>
                    </a:gs>
                  </a:gsLst>
                  <a:lin ang="0" scaled="0"/>
                </a:gradFill>
              </a:rPr>
              <a:t>No understanding </a:t>
            </a:r>
            <a:br>
              <a:rPr lang="en-US" sz="2448">
                <a:gradFill>
                  <a:gsLst>
                    <a:gs pos="6993">
                      <a:schemeClr val="tx1"/>
                    </a:gs>
                    <a:gs pos="20280">
                      <a:schemeClr val="tx1"/>
                    </a:gs>
                  </a:gsLst>
                  <a:lin ang="0" scaled="0"/>
                </a:gradFill>
              </a:rPr>
            </a:br>
            <a:r>
              <a:rPr lang="en-US" sz="2448">
                <a:gradFill>
                  <a:gsLst>
                    <a:gs pos="6993">
                      <a:schemeClr val="tx1"/>
                    </a:gs>
                    <a:gs pos="20280">
                      <a:schemeClr val="tx1"/>
                    </a:gs>
                  </a:gsLst>
                  <a:lin ang="0" scaled="0"/>
                </a:gradFill>
              </a:rPr>
              <a:t>of app skills</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5751936" y="2702876"/>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714" err="1">
              <a:solidFill>
                <a:srgbClr val="FFFFFF"/>
              </a:solidFill>
              <a:latin typeface="Segoe UI Semibold"/>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8418379" y="3974839"/>
            <a:ext cx="2628245" cy="76840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448">
                <a:gradFill>
                  <a:gsLst>
                    <a:gs pos="6993">
                      <a:schemeClr val="tx1"/>
                    </a:gs>
                    <a:gs pos="20280">
                      <a:schemeClr val="tx1"/>
                    </a:gs>
                  </a:gsLst>
                  <a:lin ang="0" scaled="0"/>
                </a:gradFill>
              </a:rPr>
              <a:t>Hard to utilize user intention </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9266199" y="2702875"/>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714" err="1">
              <a:solidFill>
                <a:srgbClr val="FFFFFF"/>
              </a:solidFill>
              <a:latin typeface="Segoe UI Semibold"/>
            </a:endParaRPr>
          </a:p>
        </p:txBody>
      </p:sp>
      <p:sp>
        <p:nvSpPr>
          <p:cNvPr id="12" name="Rounded Rectangle 11">
            <a:extLst>
              <a:ext uri="{FF2B5EF4-FFF2-40B4-BE49-F238E27FC236}">
                <a16:creationId xmlns:a16="http://schemas.microsoft.com/office/drawing/2014/main" id="{003328EA-CBCF-C697-580F-E5DFF04581C2}"/>
              </a:ext>
            </a:extLst>
          </p:cNvPr>
          <p:cNvSpPr/>
          <p:nvPr/>
        </p:nvSpPr>
        <p:spPr bwMode="auto">
          <a:xfrm>
            <a:off x="1000462"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Lst>
          </p:cNvPr>
          <p:cNvSpPr/>
          <p:nvPr/>
        </p:nvSpPr>
        <p:spPr bwMode="auto">
          <a:xfrm>
            <a:off x="4534084"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Lst>
          </p:cNvPr>
          <p:cNvSpPr/>
          <p:nvPr/>
        </p:nvSpPr>
        <p:spPr bwMode="auto">
          <a:xfrm>
            <a:off x="8067706"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pic>
        <p:nvPicPr>
          <p:cNvPr id="15" name="Graphic 14">
            <a:extLst>
              <a:ext uri="{FF2B5EF4-FFF2-40B4-BE49-F238E27FC236}">
                <a16:creationId xmlns:a16="http://schemas.microsoft.com/office/drawing/2014/main" id="{D9F8712E-64A2-44E4-559F-36C9B8FEA4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4232" y="2879435"/>
            <a:ext cx="579483" cy="579483"/>
          </a:xfrm>
          <a:prstGeom prst="rect">
            <a:avLst/>
          </a:prstGeom>
        </p:spPr>
      </p:pic>
      <p:pic>
        <p:nvPicPr>
          <p:cNvPr id="16" name="Graphic 15">
            <a:extLst>
              <a:ext uri="{FF2B5EF4-FFF2-40B4-BE49-F238E27FC236}">
                <a16:creationId xmlns:a16="http://schemas.microsoft.com/office/drawing/2014/main" id="{85B7DA47-9A2D-0005-B9EC-D3440956C7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8496" y="2879436"/>
            <a:ext cx="579483" cy="579483"/>
          </a:xfrm>
          <a:prstGeom prst="rect">
            <a:avLst/>
          </a:prstGeom>
        </p:spPr>
      </p:pic>
      <p:pic>
        <p:nvPicPr>
          <p:cNvPr id="17" name="Graphic 16">
            <a:extLst>
              <a:ext uri="{FF2B5EF4-FFF2-40B4-BE49-F238E27FC236}">
                <a16:creationId xmlns:a16="http://schemas.microsoft.com/office/drawing/2014/main" id="{F8BE2EC1-B93C-5A47-B5FB-D437DFB229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2759" y="2879435"/>
            <a:ext cx="579483" cy="579483"/>
          </a:xfrm>
          <a:prstGeom prst="rect">
            <a:avLst/>
          </a:prstGeom>
        </p:spPr>
      </p:pic>
    </p:spTree>
    <p:extLst>
      <p:ext uri="{BB962C8B-B14F-4D97-AF65-F5344CB8AC3E}">
        <p14:creationId xmlns:p14="http://schemas.microsoft.com/office/powerpoint/2010/main" val="297269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7.40741E-7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300"/>
                                  </p:stCondLst>
                                  <p:childTnLst>
                                    <p:animMotion origin="layout" path="M 2.29167E-6 -1.48148E-6 L 2.29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0 7.40741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0 1.85185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200"/>
                                  </p:stCondLst>
                                  <p:childTnLst>
                                    <p:animMotion origin="layout" path="M -2.29167E-6 7.40741E-7 L -2.29167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2.08333E-6 1.85185E-6 L -2.08333E-6 0.03541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30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nodeType="withEffect">
                                  <p:stCondLst>
                                    <p:cond delay="200"/>
                                  </p:stCondLst>
                                  <p:childTnLst>
                                    <p:animMotion origin="layout" path="M 2.29167E-6 7.40741E-7 L 2.29167E-6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nodeType="withEffect">
                                  <p:stCondLst>
                                    <p:cond delay="200"/>
                                  </p:stCondLst>
                                  <p:childTnLst>
                                    <p:animMotion origin="layout" path="M 0 7.40741E-7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42" presetClass="path" presetSubtype="0" decel="100000" fill="hold" nodeType="withEffect">
                                  <p:stCondLst>
                                    <p:cond delay="200"/>
                                  </p:stCondLst>
                                  <p:childTnLst>
                                    <p:animMotion origin="layout" path="M -2.08333E-6 7.40741E-7 L -2.08333E-6 0.03542 " pathEditMode="relative" rAng="0" ptsTypes="AA">
                                      <p:cBhvr>
                                        <p:cTn id="6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p:bldP spid="6" grpId="1"/>
      <p:bldP spid="7" grpId="0" animBg="1"/>
      <p:bldP spid="7" grpId="1" animBg="1"/>
      <p:bldP spid="9" grpId="0"/>
      <p:bldP spid="9" grpId="1"/>
      <p:bldP spid="10" grpId="0" animBg="1"/>
      <p:bldP spid="10" grpId="1" animBg="1"/>
      <p:bldP spid="12" grpId="0" animBg="1"/>
      <p:bldP spid="12" grpId="1" animBg="1"/>
      <p:bldP spid="13" grpId="0" animBg="1"/>
      <p:bldP spid="13"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600855" y="466301"/>
            <a:ext cx="11237870" cy="565027"/>
          </a:xfrm>
        </p:spPr>
        <p:txBody>
          <a:bodyPr/>
          <a:lstStyle/>
          <a:p>
            <a:pPr algn="ctr">
              <a:defRPr/>
            </a:pPr>
            <a:r>
              <a:rPr lang="en-US"/>
              <a:t>With the Teams AI Library</a:t>
            </a:r>
          </a:p>
        </p:txBody>
      </p:sp>
      <p:sp>
        <p:nvSpPr>
          <p:cNvPr id="3" name="TextBox 2">
            <a:extLst>
              <a:ext uri="{FF2B5EF4-FFF2-40B4-BE49-F238E27FC236}">
                <a16:creationId xmlns:a16="http://schemas.microsoft.com/office/drawing/2014/main" id="{E79FEE97-A187-3276-E50E-0B76EFEB4A78}"/>
              </a:ext>
            </a:extLst>
          </p:cNvPr>
          <p:cNvSpPr txBox="1"/>
          <p:nvPr/>
        </p:nvSpPr>
        <p:spPr>
          <a:xfrm>
            <a:off x="954876" y="3967318"/>
            <a:ext cx="3498195" cy="153682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48">
                <a:gradFill>
                  <a:gsLst>
                    <a:gs pos="6993">
                      <a:schemeClr val="tx1"/>
                    </a:gs>
                    <a:gs pos="20280">
                      <a:schemeClr val="tx1"/>
                    </a:gs>
                  </a:gsLst>
                  <a:lin ang="0" scaled="0"/>
                </a:gradFill>
                <a:latin typeface="Segoe UI Semibold"/>
              </a:rPr>
              <a:t>Bots are </a:t>
            </a:r>
            <a:br>
              <a:rPr lang="en-US" sz="2448">
                <a:gradFill>
                  <a:gsLst>
                    <a:gs pos="6993">
                      <a:schemeClr val="tx1"/>
                    </a:gs>
                    <a:gs pos="20280">
                      <a:schemeClr val="tx1"/>
                    </a:gs>
                  </a:gsLst>
                  <a:lin ang="0" scaled="0"/>
                </a:gradFill>
                <a:latin typeface="Segoe UI Semibold"/>
              </a:rPr>
            </a:br>
            <a:r>
              <a:rPr lang="en-US" sz="2448">
                <a:gradFill>
                  <a:gsLst>
                    <a:gs pos="6993">
                      <a:schemeClr val="tx1"/>
                    </a:gs>
                    <a:gs pos="20280">
                      <a:schemeClr val="tx1"/>
                    </a:gs>
                  </a:gsLst>
                  <a:lin ang="0" scaled="0"/>
                </a:gradFill>
                <a:latin typeface="Segoe UI Semibold"/>
              </a:rPr>
              <a:t>evolving to be conversational </a:t>
            </a:r>
            <a:br>
              <a:rPr lang="en-US" sz="2448">
                <a:gradFill>
                  <a:gsLst>
                    <a:gs pos="6993">
                      <a:schemeClr val="tx1"/>
                    </a:gs>
                    <a:gs pos="20280">
                      <a:schemeClr val="tx1"/>
                    </a:gs>
                  </a:gsLst>
                  <a:lin ang="0" scaled="0"/>
                </a:gradFill>
                <a:latin typeface="Segoe UI Semibold"/>
              </a:rPr>
            </a:br>
            <a:r>
              <a:rPr lang="en-US" sz="2448">
                <a:gradFill>
                  <a:gsLst>
                    <a:gs pos="6993">
                      <a:schemeClr val="tx1"/>
                    </a:gs>
                    <a:gs pos="20280">
                      <a:schemeClr val="tx1"/>
                    </a:gs>
                  </a:gsLst>
                  <a:lin ang="0" scaled="0"/>
                </a:gradFill>
                <a:latin typeface="Segoe UI Semibold"/>
              </a:rPr>
              <a:t>copilots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2237672" y="2702875"/>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714">
              <a:solidFill>
                <a:srgbClr val="FFFFFF"/>
              </a:solidFill>
              <a:latin typeface="Segoe UI Semibold"/>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4904116" y="3974839"/>
            <a:ext cx="2628245" cy="76840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48">
                <a:gradFill>
                  <a:gsLst>
                    <a:gs pos="6993">
                      <a:schemeClr val="tx1"/>
                    </a:gs>
                    <a:gs pos="20280">
                      <a:schemeClr val="tx1"/>
                    </a:gs>
                  </a:gsLst>
                  <a:lin ang="0" scaled="0"/>
                </a:gradFill>
              </a:rPr>
              <a:t>Apps can </a:t>
            </a:r>
            <a:br>
              <a:rPr lang="en-US" sz="2448">
                <a:gradFill>
                  <a:gsLst>
                    <a:gs pos="6993">
                      <a:schemeClr val="tx1"/>
                    </a:gs>
                    <a:gs pos="20280">
                      <a:schemeClr val="tx1"/>
                    </a:gs>
                  </a:gsLst>
                  <a:lin ang="0" scaled="0"/>
                </a:gradFill>
              </a:rPr>
            </a:br>
            <a:r>
              <a:rPr lang="en-US" sz="2448">
                <a:gradFill>
                  <a:gsLst>
                    <a:gs pos="6993">
                      <a:schemeClr val="tx1"/>
                    </a:gs>
                    <a:gs pos="20280">
                      <a:schemeClr val="tx1"/>
                    </a:gs>
                  </a:gsLst>
                  <a:lin ang="0" scaled="0"/>
                </a:gradFill>
              </a:rPr>
              <a:t>register skills</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5751936" y="2702876"/>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714" err="1">
              <a:solidFill>
                <a:srgbClr val="FFFFFF"/>
              </a:solidFill>
              <a:latin typeface="Segoe UI Semibold"/>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8418379" y="3971077"/>
            <a:ext cx="2628245" cy="115261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48">
                <a:gradFill>
                  <a:gsLst>
                    <a:gs pos="6993">
                      <a:schemeClr val="tx1"/>
                    </a:gs>
                    <a:gs pos="20280">
                      <a:schemeClr val="tx1"/>
                    </a:gs>
                  </a:gsLst>
                  <a:lin ang="0" scaled="0"/>
                </a:gradFill>
              </a:rPr>
              <a:t>Extract user intent from natural language</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9266199" y="2702875"/>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714" err="1">
              <a:solidFill>
                <a:srgbClr val="FFFFFF"/>
              </a:solidFill>
              <a:latin typeface="Segoe UI Semibold"/>
            </a:endParaRPr>
          </a:p>
        </p:txBody>
      </p:sp>
      <p:sp>
        <p:nvSpPr>
          <p:cNvPr id="12" name="Rounded Rectangle 11">
            <a:extLst>
              <a:ext uri="{FF2B5EF4-FFF2-40B4-BE49-F238E27FC236}">
                <a16:creationId xmlns:a16="http://schemas.microsoft.com/office/drawing/2014/main" id="{003328EA-CBCF-C697-580F-E5DFF04581C2}"/>
              </a:ext>
            </a:extLst>
          </p:cNvPr>
          <p:cNvSpPr/>
          <p:nvPr/>
        </p:nvSpPr>
        <p:spPr bwMode="auto">
          <a:xfrm>
            <a:off x="1000462"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Lst>
          </p:cNvPr>
          <p:cNvSpPr/>
          <p:nvPr/>
        </p:nvSpPr>
        <p:spPr bwMode="auto">
          <a:xfrm>
            <a:off x="4534084"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Lst>
          </p:cNvPr>
          <p:cNvSpPr/>
          <p:nvPr/>
        </p:nvSpPr>
        <p:spPr bwMode="auto">
          <a:xfrm>
            <a:off x="8067706"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8" name="Graphic 153" descr="chat bubbles">
            <a:extLst>
              <a:ext uri="{FF2B5EF4-FFF2-40B4-BE49-F238E27FC236}">
                <a16:creationId xmlns:a16="http://schemas.microsoft.com/office/drawing/2014/main" id="{EADFD437-4A3B-4619-27C2-8D7FB14A9C2A}"/>
              </a:ext>
            </a:extLst>
          </p:cNvPr>
          <p:cNvSpPr>
            <a:spLocks noChangeAspect="1"/>
          </p:cNvSpPr>
          <p:nvPr/>
        </p:nvSpPr>
        <p:spPr>
          <a:xfrm>
            <a:off x="2439288" y="2928544"/>
            <a:ext cx="529371" cy="481264"/>
          </a:xfrm>
          <a:custGeom>
            <a:avLst/>
            <a:gdLst>
              <a:gd name="connsiteX0" fmla="*/ 142875 w 382205"/>
              <a:gd name="connsiteY0" fmla="*/ 0 h 342978"/>
              <a:gd name="connsiteX1" fmla="*/ 0 w 382205"/>
              <a:gd name="connsiteY1" fmla="*/ 142875 h 342978"/>
              <a:gd name="connsiteX2" fmla="*/ 13399 w 382205"/>
              <a:gd name="connsiteY2" fmla="*/ 203357 h 342978"/>
              <a:gd name="connsiteX3" fmla="*/ 414 w 382205"/>
              <a:gd name="connsiteY3" fmla="*/ 263220 h 342978"/>
              <a:gd name="connsiteX4" fmla="*/ 22383 w 382205"/>
              <a:gd name="connsiteY4" fmla="*/ 285512 h 342978"/>
              <a:gd name="connsiteX5" fmla="*/ 84038 w 382205"/>
              <a:gd name="connsiteY5" fmla="*/ 273107 h 342978"/>
              <a:gd name="connsiteX6" fmla="*/ 142875 w 382205"/>
              <a:gd name="connsiteY6" fmla="*/ 285750 h 342978"/>
              <a:gd name="connsiteX7" fmla="*/ 285750 w 382205"/>
              <a:gd name="connsiteY7" fmla="*/ 142875 h 342978"/>
              <a:gd name="connsiteX8" fmla="*/ 142875 w 382205"/>
              <a:gd name="connsiteY8" fmla="*/ 0 h 342978"/>
              <a:gd name="connsiteX9" fmla="*/ 142149 w 382205"/>
              <a:gd name="connsiteY9" fmla="*/ 304792 h 342978"/>
              <a:gd name="connsiteX10" fmla="*/ 239298 w 382205"/>
              <a:gd name="connsiteY10" fmla="*/ 342904 h 342978"/>
              <a:gd name="connsiteX11" fmla="*/ 298123 w 382205"/>
              <a:gd name="connsiteY11" fmla="*/ 330266 h 342978"/>
              <a:gd name="connsiteX12" fmla="*/ 353625 w 382205"/>
              <a:gd name="connsiteY12" fmla="*/ 342460 h 342978"/>
              <a:gd name="connsiteX13" fmla="*/ 381579 w 382205"/>
              <a:gd name="connsiteY13" fmla="*/ 313896 h 342978"/>
              <a:gd name="connsiteX14" fmla="*/ 368781 w 382205"/>
              <a:gd name="connsiteY14" fmla="*/ 260494 h 342978"/>
              <a:gd name="connsiteX15" fmla="*/ 382173 w 382205"/>
              <a:gd name="connsiteY15" fmla="*/ 200029 h 342978"/>
              <a:gd name="connsiteX16" fmla="*/ 286036 w 382205"/>
              <a:gd name="connsiteY16" fmla="*/ 64973 h 342978"/>
              <a:gd name="connsiteX17" fmla="*/ 301268 w 382205"/>
              <a:gd name="connsiteY17" fmla="*/ 103970 h 342978"/>
              <a:gd name="connsiteX18" fmla="*/ 353598 w 382205"/>
              <a:gd name="connsiteY18" fmla="*/ 200029 h 342978"/>
              <a:gd name="connsiteX19" fmla="*/ 340947 w 382205"/>
              <a:gd name="connsiteY19" fmla="*/ 252355 h 342978"/>
              <a:gd name="connsiteX20" fmla="*/ 338461 w 382205"/>
              <a:gd name="connsiteY20" fmla="*/ 257175 h 342978"/>
              <a:gd name="connsiteX21" fmla="*/ 339799 w 382205"/>
              <a:gd name="connsiteY21" fmla="*/ 262429 h 342978"/>
              <a:gd name="connsiteX22" fmla="*/ 352019 w 382205"/>
              <a:gd name="connsiteY22" fmla="*/ 312923 h 342978"/>
              <a:gd name="connsiteX23" fmla="*/ 299837 w 382205"/>
              <a:gd name="connsiteY23" fmla="*/ 301310 h 342978"/>
              <a:gd name="connsiteX24" fmla="*/ 294799 w 382205"/>
              <a:gd name="connsiteY24" fmla="*/ 300112 h 342978"/>
              <a:gd name="connsiteX25" fmla="*/ 290162 w 382205"/>
              <a:gd name="connsiteY25" fmla="*/ 302419 h 342978"/>
              <a:gd name="connsiteX26" fmla="*/ 239298 w 382205"/>
              <a:gd name="connsiteY26" fmla="*/ 314329 h 342978"/>
              <a:gd name="connsiteX27" fmla="*/ 183693 w 382205"/>
              <a:gd name="connsiteY27" fmla="*/ 299916 h 342978"/>
              <a:gd name="connsiteX28" fmla="*/ 144049 w 382205"/>
              <a:gd name="connsiteY28" fmla="*/ 304804 h 342978"/>
              <a:gd name="connsiteX29" fmla="*/ 142149 w 382205"/>
              <a:gd name="connsiteY29" fmla="*/ 304792 h 34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2205" h="342978">
                <a:moveTo>
                  <a:pt x="142875" y="0"/>
                </a:moveTo>
                <a:cubicBezTo>
                  <a:pt x="63967" y="0"/>
                  <a:pt x="0" y="63967"/>
                  <a:pt x="0" y="142875"/>
                </a:cubicBezTo>
                <a:cubicBezTo>
                  <a:pt x="0" y="164468"/>
                  <a:pt x="4799" y="184976"/>
                  <a:pt x="13399" y="203357"/>
                </a:cubicBezTo>
                <a:cubicBezTo>
                  <a:pt x="7644" y="226695"/>
                  <a:pt x="2658" y="251622"/>
                  <a:pt x="414" y="263220"/>
                </a:cubicBezTo>
                <a:cubicBezTo>
                  <a:pt x="-2125" y="276345"/>
                  <a:pt x="9284" y="287844"/>
                  <a:pt x="22383" y="285512"/>
                </a:cubicBezTo>
                <a:cubicBezTo>
                  <a:pt x="34257" y="283397"/>
                  <a:pt x="60068" y="278639"/>
                  <a:pt x="84038" y="273107"/>
                </a:cubicBezTo>
                <a:cubicBezTo>
                  <a:pt x="101996" y="281231"/>
                  <a:pt x="121925" y="285750"/>
                  <a:pt x="142875" y="285750"/>
                </a:cubicBezTo>
                <a:cubicBezTo>
                  <a:pt x="221782" y="285750"/>
                  <a:pt x="285750" y="221782"/>
                  <a:pt x="285750" y="142875"/>
                </a:cubicBezTo>
                <a:cubicBezTo>
                  <a:pt x="285750" y="63967"/>
                  <a:pt x="221782" y="0"/>
                  <a:pt x="142875" y="0"/>
                </a:cubicBezTo>
                <a:close/>
                <a:moveTo>
                  <a:pt x="142149" y="304792"/>
                </a:moveTo>
                <a:cubicBezTo>
                  <a:pt x="167642" y="328443"/>
                  <a:pt x="201781" y="342904"/>
                  <a:pt x="239298" y="342904"/>
                </a:cubicBezTo>
                <a:cubicBezTo>
                  <a:pt x="260244" y="342904"/>
                  <a:pt x="280168" y="338387"/>
                  <a:pt x="298123" y="330266"/>
                </a:cubicBezTo>
                <a:cubicBezTo>
                  <a:pt x="318007" y="334920"/>
                  <a:pt x="339772" y="339564"/>
                  <a:pt x="353625" y="342460"/>
                </a:cubicBezTo>
                <a:cubicBezTo>
                  <a:pt x="370625" y="346013"/>
                  <a:pt x="385473" y="330754"/>
                  <a:pt x="381579" y="313896"/>
                </a:cubicBezTo>
                <a:cubicBezTo>
                  <a:pt x="378484" y="300497"/>
                  <a:pt x="373603" y="279696"/>
                  <a:pt x="368781" y="260494"/>
                </a:cubicBezTo>
                <a:cubicBezTo>
                  <a:pt x="377377" y="242116"/>
                  <a:pt x="382173" y="221614"/>
                  <a:pt x="382173" y="200029"/>
                </a:cubicBezTo>
                <a:cubicBezTo>
                  <a:pt x="382173" y="137488"/>
                  <a:pt x="341991" y="84334"/>
                  <a:pt x="286036" y="64973"/>
                </a:cubicBezTo>
                <a:cubicBezTo>
                  <a:pt x="292709" y="77108"/>
                  <a:pt x="297872" y="90192"/>
                  <a:pt x="301268" y="103970"/>
                </a:cubicBezTo>
                <a:cubicBezTo>
                  <a:pt x="332758" y="124326"/>
                  <a:pt x="353598" y="159744"/>
                  <a:pt x="353598" y="200029"/>
                </a:cubicBezTo>
                <a:cubicBezTo>
                  <a:pt x="353598" y="218915"/>
                  <a:pt x="349028" y="236692"/>
                  <a:pt x="340947" y="252355"/>
                </a:cubicBezTo>
                <a:lnTo>
                  <a:pt x="338461" y="257175"/>
                </a:lnTo>
                <a:lnTo>
                  <a:pt x="339799" y="262429"/>
                </a:lnTo>
                <a:cubicBezTo>
                  <a:pt x="344138" y="279488"/>
                  <a:pt x="348685" y="298624"/>
                  <a:pt x="352019" y="312923"/>
                </a:cubicBezTo>
                <a:cubicBezTo>
                  <a:pt x="337273" y="309804"/>
                  <a:pt x="317394" y="305490"/>
                  <a:pt x="299837" y="301310"/>
                </a:cubicBezTo>
                <a:lnTo>
                  <a:pt x="294799" y="300112"/>
                </a:lnTo>
                <a:lnTo>
                  <a:pt x="290162" y="302419"/>
                </a:lnTo>
                <a:cubicBezTo>
                  <a:pt x="274859" y="310037"/>
                  <a:pt x="257600" y="314329"/>
                  <a:pt x="239298" y="314329"/>
                </a:cubicBezTo>
                <a:cubicBezTo>
                  <a:pt x="219115" y="314329"/>
                  <a:pt x="200153" y="309096"/>
                  <a:pt x="183693" y="299916"/>
                </a:cubicBezTo>
                <a:cubicBezTo>
                  <a:pt x="171008" y="303108"/>
                  <a:pt x="157726" y="304804"/>
                  <a:pt x="144049" y="304804"/>
                </a:cubicBezTo>
                <a:cubicBezTo>
                  <a:pt x="143415" y="304804"/>
                  <a:pt x="142782" y="304800"/>
                  <a:pt x="142149" y="30479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endParaRPr lang="en-US" sz="2448">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Sans Display Semibold"/>
              <a:cs typeface="Segoe UI" panose="020B0502040204020203" pitchFamily="34" charset="0"/>
            </a:endParaRPr>
          </a:p>
        </p:txBody>
      </p:sp>
      <p:sp>
        <p:nvSpPr>
          <p:cNvPr id="19" name="Graphic 161" descr="chess pieces">
            <a:extLst>
              <a:ext uri="{FF2B5EF4-FFF2-40B4-BE49-F238E27FC236}">
                <a16:creationId xmlns:a16="http://schemas.microsoft.com/office/drawing/2014/main" id="{CCC13CBE-1640-6DA1-F72F-6D81537DF290}"/>
              </a:ext>
            </a:extLst>
          </p:cNvPr>
          <p:cNvSpPr>
            <a:spLocks noChangeAspect="1"/>
          </p:cNvSpPr>
          <p:nvPr/>
        </p:nvSpPr>
        <p:spPr>
          <a:xfrm>
            <a:off x="5953552" y="2929623"/>
            <a:ext cx="529371" cy="479108"/>
          </a:xfrm>
          <a:custGeom>
            <a:avLst/>
            <a:gdLst>
              <a:gd name="connsiteX0" fmla="*/ 318863 w 377157"/>
              <a:gd name="connsiteY0" fmla="*/ 68591 h 354330"/>
              <a:gd name="connsiteX1" fmla="*/ 320008 w 377157"/>
              <a:gd name="connsiteY1" fmla="*/ 68580 h 354330"/>
              <a:gd name="connsiteX2" fmla="*/ 341352 w 377157"/>
              <a:gd name="connsiteY2" fmla="*/ 72700 h 354330"/>
              <a:gd name="connsiteX3" fmla="*/ 377158 w 377157"/>
              <a:gd name="connsiteY3" fmla="*/ 125730 h 354330"/>
              <a:gd name="connsiteX4" fmla="*/ 320008 w 377157"/>
              <a:gd name="connsiteY4" fmla="*/ 182880 h 354330"/>
              <a:gd name="connsiteX5" fmla="*/ 314718 w 377157"/>
              <a:gd name="connsiteY5" fmla="*/ 182638 h 354330"/>
              <a:gd name="connsiteX6" fmla="*/ 289051 w 377157"/>
              <a:gd name="connsiteY6" fmla="*/ 173777 h 354330"/>
              <a:gd name="connsiteX7" fmla="*/ 299317 w 377157"/>
              <a:gd name="connsiteY7" fmla="*/ 216155 h 354330"/>
              <a:gd name="connsiteX8" fmla="*/ 271545 w 377157"/>
              <a:gd name="connsiteY8" fmla="*/ 251458 h 354330"/>
              <a:gd name="connsiteX9" fmla="*/ 254119 w 377157"/>
              <a:gd name="connsiteY9" fmla="*/ 251458 h 354330"/>
              <a:gd name="connsiteX10" fmla="*/ 226353 w 377157"/>
              <a:gd name="connsiteY10" fmla="*/ 216132 h 354330"/>
              <a:gd name="connsiteX11" fmla="*/ 236649 w 377157"/>
              <a:gd name="connsiteY11" fmla="*/ 173786 h 354330"/>
              <a:gd name="connsiteX12" fmla="*/ 210970 w 377157"/>
              <a:gd name="connsiteY12" fmla="*/ 182640 h 354330"/>
              <a:gd name="connsiteX13" fmla="*/ 205708 w 377157"/>
              <a:gd name="connsiteY13" fmla="*/ 182880 h 354330"/>
              <a:gd name="connsiteX14" fmla="*/ 204263 w 377157"/>
              <a:gd name="connsiteY14" fmla="*/ 182862 h 354330"/>
              <a:gd name="connsiteX15" fmla="*/ 188273 w 377157"/>
              <a:gd name="connsiteY15" fmla="*/ 158388 h 354330"/>
              <a:gd name="connsiteX16" fmla="*/ 194278 w 377157"/>
              <a:gd name="connsiteY16" fmla="*/ 125730 h 354330"/>
              <a:gd name="connsiteX17" fmla="*/ 179040 w 377157"/>
              <a:gd name="connsiteY17" fmla="*/ 75170 h 354330"/>
              <a:gd name="connsiteX18" fmla="*/ 184361 w 377157"/>
              <a:gd name="connsiteY18" fmla="*/ 72700 h 354330"/>
              <a:gd name="connsiteX19" fmla="*/ 205708 w 377157"/>
              <a:gd name="connsiteY19" fmla="*/ 68580 h 354330"/>
              <a:gd name="connsiteX20" fmla="*/ 206853 w 377157"/>
              <a:gd name="connsiteY20" fmla="*/ 68591 h 354330"/>
              <a:gd name="connsiteX21" fmla="*/ 205708 w 377157"/>
              <a:gd name="connsiteY21" fmla="*/ 57150 h 354330"/>
              <a:gd name="connsiteX22" fmla="*/ 206849 w 377157"/>
              <a:gd name="connsiteY22" fmla="*/ 45728 h 354330"/>
              <a:gd name="connsiteX23" fmla="*/ 262858 w 377157"/>
              <a:gd name="connsiteY23" fmla="*/ 0 h 354330"/>
              <a:gd name="connsiteX24" fmla="*/ 318867 w 377157"/>
              <a:gd name="connsiteY24" fmla="*/ 45728 h 354330"/>
              <a:gd name="connsiteX25" fmla="*/ 320008 w 377157"/>
              <a:gd name="connsiteY25" fmla="*/ 57150 h 354330"/>
              <a:gd name="connsiteX26" fmla="*/ 318863 w 377157"/>
              <a:gd name="connsiteY26" fmla="*/ 68591 h 354330"/>
              <a:gd name="connsiteX27" fmla="*/ 102870 w 377157"/>
              <a:gd name="connsiteY27" fmla="*/ 57150 h 354330"/>
              <a:gd name="connsiteX28" fmla="*/ 34290 w 377157"/>
              <a:gd name="connsiteY28" fmla="*/ 125730 h 354330"/>
              <a:gd name="connsiteX29" fmla="*/ 51753 w 377157"/>
              <a:gd name="connsiteY29" fmla="*/ 171450 h 354330"/>
              <a:gd name="connsiteX30" fmla="*/ 45720 w 377157"/>
              <a:gd name="connsiteY30" fmla="*/ 171450 h 354330"/>
              <a:gd name="connsiteX31" fmla="*/ 22860 w 377157"/>
              <a:gd name="connsiteY31" fmla="*/ 194310 h 354330"/>
              <a:gd name="connsiteX32" fmla="*/ 45720 w 377157"/>
              <a:gd name="connsiteY32" fmla="*/ 217170 h 354330"/>
              <a:gd name="connsiteX33" fmla="*/ 57587 w 377157"/>
              <a:gd name="connsiteY33" fmla="*/ 217170 h 354330"/>
              <a:gd name="connsiteX34" fmla="*/ 14187 w 377157"/>
              <a:gd name="connsiteY34" fmla="*/ 292453 h 354330"/>
              <a:gd name="connsiteX35" fmla="*/ 0 w 377157"/>
              <a:gd name="connsiteY35" fmla="*/ 321156 h 354330"/>
              <a:gd name="connsiteX36" fmla="*/ 33174 w 377157"/>
              <a:gd name="connsiteY36" fmla="*/ 354330 h 354330"/>
              <a:gd name="connsiteX37" fmla="*/ 172566 w 377157"/>
              <a:gd name="connsiteY37" fmla="*/ 354330 h 354330"/>
              <a:gd name="connsiteX38" fmla="*/ 205740 w 377157"/>
              <a:gd name="connsiteY38" fmla="*/ 321156 h 354330"/>
              <a:gd name="connsiteX39" fmla="*/ 191553 w 377157"/>
              <a:gd name="connsiteY39" fmla="*/ 292453 h 354330"/>
              <a:gd name="connsiteX40" fmla="*/ 148153 w 377157"/>
              <a:gd name="connsiteY40" fmla="*/ 217170 h 354330"/>
              <a:gd name="connsiteX41" fmla="*/ 160020 w 377157"/>
              <a:gd name="connsiteY41" fmla="*/ 217170 h 354330"/>
              <a:gd name="connsiteX42" fmla="*/ 182880 w 377157"/>
              <a:gd name="connsiteY42" fmla="*/ 194310 h 354330"/>
              <a:gd name="connsiteX43" fmla="*/ 160020 w 377157"/>
              <a:gd name="connsiteY43" fmla="*/ 171450 h 354330"/>
              <a:gd name="connsiteX44" fmla="*/ 153987 w 377157"/>
              <a:gd name="connsiteY44" fmla="*/ 171450 h 354330"/>
              <a:gd name="connsiteX45" fmla="*/ 171450 w 377157"/>
              <a:gd name="connsiteY45" fmla="*/ 125730 h 354330"/>
              <a:gd name="connsiteX46" fmla="*/ 102870 w 377157"/>
              <a:gd name="connsiteY46" fmla="*/ 57150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7157" h="354330">
                <a:moveTo>
                  <a:pt x="318863" y="68591"/>
                </a:moveTo>
                <a:cubicBezTo>
                  <a:pt x="319242" y="68584"/>
                  <a:pt x="319626" y="68580"/>
                  <a:pt x="320008" y="68580"/>
                </a:cubicBezTo>
                <a:cubicBezTo>
                  <a:pt x="327554" y="68580"/>
                  <a:pt x="334760" y="70043"/>
                  <a:pt x="341352" y="72700"/>
                </a:cubicBezTo>
                <a:cubicBezTo>
                  <a:pt x="362342" y="81156"/>
                  <a:pt x="377158" y="101713"/>
                  <a:pt x="377158" y="125730"/>
                </a:cubicBezTo>
                <a:cubicBezTo>
                  <a:pt x="377158" y="157293"/>
                  <a:pt x="351571" y="182880"/>
                  <a:pt x="320008" y="182880"/>
                </a:cubicBezTo>
                <a:cubicBezTo>
                  <a:pt x="318225" y="182880"/>
                  <a:pt x="316460" y="182798"/>
                  <a:pt x="314718" y="182638"/>
                </a:cubicBezTo>
                <a:cubicBezTo>
                  <a:pt x="305318" y="181776"/>
                  <a:pt x="296577" y="178637"/>
                  <a:pt x="289051" y="173777"/>
                </a:cubicBezTo>
                <a:lnTo>
                  <a:pt x="299317" y="216155"/>
                </a:lnTo>
                <a:cubicBezTo>
                  <a:pt x="303672" y="234139"/>
                  <a:pt x="290050" y="251458"/>
                  <a:pt x="271545" y="251458"/>
                </a:cubicBezTo>
                <a:lnTo>
                  <a:pt x="254119" y="251458"/>
                </a:lnTo>
                <a:cubicBezTo>
                  <a:pt x="235604" y="251458"/>
                  <a:pt x="221980" y="234123"/>
                  <a:pt x="226353" y="216132"/>
                </a:cubicBezTo>
                <a:lnTo>
                  <a:pt x="236649" y="173786"/>
                </a:lnTo>
                <a:cubicBezTo>
                  <a:pt x="229119" y="178646"/>
                  <a:pt x="220375" y="181783"/>
                  <a:pt x="210970" y="182640"/>
                </a:cubicBezTo>
                <a:cubicBezTo>
                  <a:pt x="209238" y="182800"/>
                  <a:pt x="207482" y="182880"/>
                  <a:pt x="205708" y="182880"/>
                </a:cubicBezTo>
                <a:cubicBezTo>
                  <a:pt x="205226" y="182880"/>
                  <a:pt x="204743" y="182873"/>
                  <a:pt x="204263" y="182862"/>
                </a:cubicBezTo>
                <a:cubicBezTo>
                  <a:pt x="201730" y="173036"/>
                  <a:pt x="196011" y="164489"/>
                  <a:pt x="188273" y="158388"/>
                </a:cubicBezTo>
                <a:cubicBezTo>
                  <a:pt x="192152" y="148246"/>
                  <a:pt x="194278" y="137236"/>
                  <a:pt x="194278" y="125730"/>
                </a:cubicBezTo>
                <a:cubicBezTo>
                  <a:pt x="194278" y="107036"/>
                  <a:pt x="188668" y="89652"/>
                  <a:pt x="179040" y="75170"/>
                </a:cubicBezTo>
                <a:cubicBezTo>
                  <a:pt x="180764" y="74259"/>
                  <a:pt x="182540" y="73434"/>
                  <a:pt x="184361" y="72700"/>
                </a:cubicBezTo>
                <a:cubicBezTo>
                  <a:pt x="190956" y="70043"/>
                  <a:pt x="198162" y="68580"/>
                  <a:pt x="205708" y="68580"/>
                </a:cubicBezTo>
                <a:cubicBezTo>
                  <a:pt x="206090" y="68580"/>
                  <a:pt x="206472" y="68584"/>
                  <a:pt x="206853" y="68591"/>
                </a:cubicBezTo>
                <a:cubicBezTo>
                  <a:pt x="206101" y="64895"/>
                  <a:pt x="205708" y="61068"/>
                  <a:pt x="205708" y="57150"/>
                </a:cubicBezTo>
                <a:cubicBezTo>
                  <a:pt x="205708" y="53238"/>
                  <a:pt x="206101" y="49419"/>
                  <a:pt x="206849" y="45728"/>
                </a:cubicBezTo>
                <a:cubicBezTo>
                  <a:pt x="212141" y="19638"/>
                  <a:pt x="235207" y="0"/>
                  <a:pt x="262858" y="0"/>
                </a:cubicBezTo>
                <a:cubicBezTo>
                  <a:pt x="290509" y="0"/>
                  <a:pt x="313575" y="19638"/>
                  <a:pt x="318867" y="45728"/>
                </a:cubicBezTo>
                <a:cubicBezTo>
                  <a:pt x="319615" y="49419"/>
                  <a:pt x="320008" y="53238"/>
                  <a:pt x="320008" y="57150"/>
                </a:cubicBezTo>
                <a:cubicBezTo>
                  <a:pt x="320008" y="61068"/>
                  <a:pt x="319613" y="64895"/>
                  <a:pt x="318863" y="68591"/>
                </a:cubicBezTo>
                <a:close/>
                <a:moveTo>
                  <a:pt x="102870" y="57150"/>
                </a:moveTo>
                <a:cubicBezTo>
                  <a:pt x="64994" y="57150"/>
                  <a:pt x="34290" y="87854"/>
                  <a:pt x="34290" y="125730"/>
                </a:cubicBezTo>
                <a:cubicBezTo>
                  <a:pt x="34290" y="143294"/>
                  <a:pt x="40893" y="159317"/>
                  <a:pt x="51753" y="171450"/>
                </a:cubicBezTo>
                <a:lnTo>
                  <a:pt x="45720" y="171450"/>
                </a:lnTo>
                <a:cubicBezTo>
                  <a:pt x="33095" y="171450"/>
                  <a:pt x="22860" y="181684"/>
                  <a:pt x="22860" y="194310"/>
                </a:cubicBezTo>
                <a:cubicBezTo>
                  <a:pt x="22860" y="206936"/>
                  <a:pt x="33095" y="217170"/>
                  <a:pt x="45720" y="217170"/>
                </a:cubicBezTo>
                <a:lnTo>
                  <a:pt x="57587" y="217170"/>
                </a:lnTo>
                <a:cubicBezTo>
                  <a:pt x="49112" y="258272"/>
                  <a:pt x="26688" y="281996"/>
                  <a:pt x="14187" y="292453"/>
                </a:cubicBezTo>
                <a:cubicBezTo>
                  <a:pt x="6256" y="299087"/>
                  <a:pt x="0" y="309273"/>
                  <a:pt x="0" y="321156"/>
                </a:cubicBezTo>
                <a:cubicBezTo>
                  <a:pt x="0" y="339478"/>
                  <a:pt x="14853" y="354330"/>
                  <a:pt x="33174" y="354330"/>
                </a:cubicBezTo>
                <a:lnTo>
                  <a:pt x="172566" y="354330"/>
                </a:lnTo>
                <a:cubicBezTo>
                  <a:pt x="190888" y="354330"/>
                  <a:pt x="205740" y="339478"/>
                  <a:pt x="205740" y="321156"/>
                </a:cubicBezTo>
                <a:cubicBezTo>
                  <a:pt x="205740" y="309273"/>
                  <a:pt x="199483" y="299087"/>
                  <a:pt x="191553" y="292453"/>
                </a:cubicBezTo>
                <a:cubicBezTo>
                  <a:pt x="179052" y="281996"/>
                  <a:pt x="156628" y="258272"/>
                  <a:pt x="148153" y="217170"/>
                </a:cubicBezTo>
                <a:lnTo>
                  <a:pt x="160020" y="217170"/>
                </a:lnTo>
                <a:cubicBezTo>
                  <a:pt x="172645" y="217170"/>
                  <a:pt x="182880" y="206936"/>
                  <a:pt x="182880" y="194310"/>
                </a:cubicBezTo>
                <a:cubicBezTo>
                  <a:pt x="182880" y="181684"/>
                  <a:pt x="172645" y="171450"/>
                  <a:pt x="160020" y="171450"/>
                </a:cubicBezTo>
                <a:lnTo>
                  <a:pt x="153987" y="171450"/>
                </a:lnTo>
                <a:cubicBezTo>
                  <a:pt x="164847" y="159317"/>
                  <a:pt x="171450" y="143294"/>
                  <a:pt x="171450" y="125730"/>
                </a:cubicBezTo>
                <a:cubicBezTo>
                  <a:pt x="171450" y="87854"/>
                  <a:pt x="140746" y="57150"/>
                  <a:pt x="102870" y="5715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endParaRPr lang="en-US" sz="2448">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Sans Display Semibold"/>
              <a:cs typeface="Segoe UI" panose="020B0502040204020203" pitchFamily="34" charset="0"/>
            </a:endParaRPr>
          </a:p>
        </p:txBody>
      </p:sp>
      <p:sp>
        <p:nvSpPr>
          <p:cNvPr id="20" name="Graphic 163" descr="book with person on cover">
            <a:extLst>
              <a:ext uri="{FF2B5EF4-FFF2-40B4-BE49-F238E27FC236}">
                <a16:creationId xmlns:a16="http://schemas.microsoft.com/office/drawing/2014/main" id="{CE4581F5-9CF4-6578-5230-745AAD84B975}"/>
              </a:ext>
            </a:extLst>
          </p:cNvPr>
          <p:cNvSpPr>
            <a:spLocks noChangeAspect="1"/>
          </p:cNvSpPr>
          <p:nvPr/>
        </p:nvSpPr>
        <p:spPr>
          <a:xfrm>
            <a:off x="9513040" y="2929623"/>
            <a:ext cx="438921" cy="479106"/>
          </a:xfrm>
          <a:custGeom>
            <a:avLst/>
            <a:gdLst>
              <a:gd name="connsiteX0" fmla="*/ 47625 w 314325"/>
              <a:gd name="connsiteY0" fmla="*/ 0 h 381000"/>
              <a:gd name="connsiteX1" fmla="*/ 0 w 314325"/>
              <a:gd name="connsiteY1" fmla="*/ 47625 h 381000"/>
              <a:gd name="connsiteX2" fmla="*/ 0 w 314325"/>
              <a:gd name="connsiteY2" fmla="*/ 333375 h 381000"/>
              <a:gd name="connsiteX3" fmla="*/ 47625 w 314325"/>
              <a:gd name="connsiteY3" fmla="*/ 381000 h 381000"/>
              <a:gd name="connsiteX4" fmla="*/ 300038 w 314325"/>
              <a:gd name="connsiteY4" fmla="*/ 381000 h 381000"/>
              <a:gd name="connsiteX5" fmla="*/ 314325 w 314325"/>
              <a:gd name="connsiteY5" fmla="*/ 366713 h 381000"/>
              <a:gd name="connsiteX6" fmla="*/ 300038 w 314325"/>
              <a:gd name="connsiteY6" fmla="*/ 352425 h 381000"/>
              <a:gd name="connsiteX7" fmla="*/ 47625 w 314325"/>
              <a:gd name="connsiteY7" fmla="*/ 352425 h 381000"/>
              <a:gd name="connsiteX8" fmla="*/ 28575 w 314325"/>
              <a:gd name="connsiteY8" fmla="*/ 333375 h 381000"/>
              <a:gd name="connsiteX9" fmla="*/ 300038 w 314325"/>
              <a:gd name="connsiteY9" fmla="*/ 333375 h 381000"/>
              <a:gd name="connsiteX10" fmla="*/ 314325 w 314325"/>
              <a:gd name="connsiteY10" fmla="*/ 319088 h 381000"/>
              <a:gd name="connsiteX11" fmla="*/ 314325 w 314325"/>
              <a:gd name="connsiteY11" fmla="*/ 47625 h 381000"/>
              <a:gd name="connsiteX12" fmla="*/ 266700 w 314325"/>
              <a:gd name="connsiteY12" fmla="*/ 0 h 381000"/>
              <a:gd name="connsiteX13" fmla="*/ 47625 w 314325"/>
              <a:gd name="connsiteY13" fmla="*/ 0 h 381000"/>
              <a:gd name="connsiteX14" fmla="*/ 219075 w 314325"/>
              <a:gd name="connsiteY14" fmla="*/ 195263 h 381000"/>
              <a:gd name="connsiteX15" fmla="*/ 219075 w 314325"/>
              <a:gd name="connsiteY15" fmla="*/ 204778 h 381000"/>
              <a:gd name="connsiteX16" fmla="*/ 157163 w 314325"/>
              <a:gd name="connsiteY16" fmla="*/ 238125 h 381000"/>
              <a:gd name="connsiteX17" fmla="*/ 95250 w 314325"/>
              <a:gd name="connsiteY17" fmla="*/ 204778 h 381000"/>
              <a:gd name="connsiteX18" fmla="*/ 95250 w 314325"/>
              <a:gd name="connsiteY18" fmla="*/ 195263 h 381000"/>
              <a:gd name="connsiteX19" fmla="*/ 109538 w 314325"/>
              <a:gd name="connsiteY19" fmla="*/ 180975 h 381000"/>
              <a:gd name="connsiteX20" fmla="*/ 204788 w 314325"/>
              <a:gd name="connsiteY20" fmla="*/ 180975 h 381000"/>
              <a:gd name="connsiteX21" fmla="*/ 219075 w 314325"/>
              <a:gd name="connsiteY21" fmla="*/ 195263 h 381000"/>
              <a:gd name="connsiteX22" fmla="*/ 190500 w 314325"/>
              <a:gd name="connsiteY22" fmla="*/ 128501 h 381000"/>
              <a:gd name="connsiteX23" fmla="*/ 157163 w 314325"/>
              <a:gd name="connsiteY23" fmla="*/ 161851 h 381000"/>
              <a:gd name="connsiteX24" fmla="*/ 123825 w 314325"/>
              <a:gd name="connsiteY24" fmla="*/ 128501 h 381000"/>
              <a:gd name="connsiteX25" fmla="*/ 157163 w 314325"/>
              <a:gd name="connsiteY25" fmla="*/ 95250 h 381000"/>
              <a:gd name="connsiteX26" fmla="*/ 190500 w 314325"/>
              <a:gd name="connsiteY26" fmla="*/ 12850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4325" h="381000">
                <a:moveTo>
                  <a:pt x="47625" y="0"/>
                </a:moveTo>
                <a:cubicBezTo>
                  <a:pt x="21322" y="0"/>
                  <a:pt x="0" y="21322"/>
                  <a:pt x="0" y="47625"/>
                </a:cubicBezTo>
                <a:lnTo>
                  <a:pt x="0" y="333375"/>
                </a:lnTo>
                <a:cubicBezTo>
                  <a:pt x="0" y="359677"/>
                  <a:pt x="21322" y="381000"/>
                  <a:pt x="47625" y="381000"/>
                </a:cubicBezTo>
                <a:lnTo>
                  <a:pt x="300038" y="381000"/>
                </a:lnTo>
                <a:cubicBezTo>
                  <a:pt x="307928" y="381000"/>
                  <a:pt x="314325" y="374603"/>
                  <a:pt x="314325" y="366713"/>
                </a:cubicBezTo>
                <a:cubicBezTo>
                  <a:pt x="314325" y="358822"/>
                  <a:pt x="307928" y="352425"/>
                  <a:pt x="300038" y="352425"/>
                </a:cubicBezTo>
                <a:lnTo>
                  <a:pt x="47625" y="352425"/>
                </a:lnTo>
                <a:cubicBezTo>
                  <a:pt x="37104" y="352425"/>
                  <a:pt x="28575" y="343896"/>
                  <a:pt x="28575" y="333375"/>
                </a:cubicBezTo>
                <a:lnTo>
                  <a:pt x="300038" y="333375"/>
                </a:lnTo>
                <a:cubicBezTo>
                  <a:pt x="307928" y="333375"/>
                  <a:pt x="314325" y="326978"/>
                  <a:pt x="314325" y="319088"/>
                </a:cubicBezTo>
                <a:lnTo>
                  <a:pt x="314325" y="47625"/>
                </a:lnTo>
                <a:cubicBezTo>
                  <a:pt x="314325" y="21322"/>
                  <a:pt x="293002" y="0"/>
                  <a:pt x="266700" y="0"/>
                </a:cubicBezTo>
                <a:lnTo>
                  <a:pt x="47625" y="0"/>
                </a:lnTo>
                <a:close/>
                <a:moveTo>
                  <a:pt x="219075" y="195263"/>
                </a:moveTo>
                <a:lnTo>
                  <a:pt x="219075" y="204778"/>
                </a:lnTo>
                <a:cubicBezTo>
                  <a:pt x="219075" y="223838"/>
                  <a:pt x="192725" y="238125"/>
                  <a:pt x="157163" y="238125"/>
                </a:cubicBezTo>
                <a:cubicBezTo>
                  <a:pt x="121598" y="238125"/>
                  <a:pt x="95250" y="223838"/>
                  <a:pt x="95250" y="204778"/>
                </a:cubicBezTo>
                <a:lnTo>
                  <a:pt x="95250" y="195263"/>
                </a:lnTo>
                <a:cubicBezTo>
                  <a:pt x="95250" y="187372"/>
                  <a:pt x="101647" y="180975"/>
                  <a:pt x="109538" y="180975"/>
                </a:cubicBezTo>
                <a:lnTo>
                  <a:pt x="204788" y="180975"/>
                </a:lnTo>
                <a:cubicBezTo>
                  <a:pt x="212678" y="180975"/>
                  <a:pt x="219075" y="187372"/>
                  <a:pt x="219075" y="195263"/>
                </a:cubicBezTo>
                <a:close/>
                <a:moveTo>
                  <a:pt x="190500" y="128501"/>
                </a:moveTo>
                <a:cubicBezTo>
                  <a:pt x="190500" y="146920"/>
                  <a:pt x="175580" y="161851"/>
                  <a:pt x="157163" y="161851"/>
                </a:cubicBezTo>
                <a:cubicBezTo>
                  <a:pt x="138745" y="161851"/>
                  <a:pt x="123825" y="146920"/>
                  <a:pt x="123825" y="128501"/>
                </a:cubicBezTo>
                <a:cubicBezTo>
                  <a:pt x="123825" y="110083"/>
                  <a:pt x="138745" y="95250"/>
                  <a:pt x="157163" y="95250"/>
                </a:cubicBezTo>
                <a:cubicBezTo>
                  <a:pt x="175580" y="95250"/>
                  <a:pt x="190500" y="110083"/>
                  <a:pt x="190500" y="128501"/>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endParaRPr lang="en-US" sz="2448">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Sans Display Semibold"/>
              <a:cs typeface="Segoe UI" panose="020B0502040204020203" pitchFamily="34" charset="0"/>
            </a:endParaRPr>
          </a:p>
        </p:txBody>
      </p:sp>
    </p:spTree>
    <p:extLst>
      <p:ext uri="{BB962C8B-B14F-4D97-AF65-F5344CB8AC3E}">
        <p14:creationId xmlns:p14="http://schemas.microsoft.com/office/powerpoint/2010/main" val="51101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7.40741E-7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300"/>
                                  </p:stCondLst>
                                  <p:childTnLst>
                                    <p:animMotion origin="layout" path="M 2.29167E-6 -3.33333E-6 L 2.29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0 7.40741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0 1.85185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200"/>
                                  </p:stCondLst>
                                  <p:childTnLst>
                                    <p:animMotion origin="layout" path="M -2.29167E-6 7.40741E-7 L -2.29167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2.08333E-6 -1.48148E-6 L -2.08333E-6 0.03542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30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grpId="1" nodeType="withEffect">
                                  <p:stCondLst>
                                    <p:cond delay="200"/>
                                  </p:stCondLst>
                                  <p:childTnLst>
                                    <p:animMotion origin="layout" path="M 2.29167E-6 7.40741E-7 L 2.29167E-6 0.03542 " pathEditMode="relative" rAng="0" ptsTypes="AA">
                                      <p:cBhvr>
                                        <p:cTn id="54" dur="700" spd="-100000" fill="hold"/>
                                        <p:tgtEl>
                                          <p:spTgt spid="18"/>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200"/>
                                  </p:stCondLst>
                                  <p:childTnLst>
                                    <p:animMotion origin="layout" path="M 0 7.40741E-7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42" presetClass="path" presetSubtype="0" decel="100000" fill="hold" grpId="1" nodeType="withEffect">
                                  <p:stCondLst>
                                    <p:cond delay="200"/>
                                  </p:stCondLst>
                                  <p:childTnLst>
                                    <p:animMotion origin="layout" path="M -2.08333E-6 7.40741E-7 L -2.08333E-6 0.03542 " pathEditMode="relative" rAng="0" ptsTypes="AA">
                                      <p:cBhvr>
                                        <p:cTn id="6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p:bldP spid="6" grpId="1"/>
      <p:bldP spid="7" grpId="0" animBg="1"/>
      <p:bldP spid="7" grpId="1" animBg="1"/>
      <p:bldP spid="9" grpId="0"/>
      <p:bldP spid="9" grpId="1"/>
      <p:bldP spid="10" grpId="0" animBg="1"/>
      <p:bldP spid="10" grpId="1" animBg="1"/>
      <p:bldP spid="12" grpId="0" animBg="1"/>
      <p:bldP spid="12" grpId="1" animBg="1"/>
      <p:bldP spid="13" grpId="0" animBg="1"/>
      <p:bldP spid="13" grpId="1" animBg="1"/>
      <p:bldP spid="14" grpId="0" animBg="1"/>
      <p:bldP spid="14" grpId="1" animBg="1"/>
      <p:bldP spid="18" grpId="0" animBg="1"/>
      <p:bldP spid="18" grpId="1" animBg="1"/>
      <p:bldP spid="19" grpId="0" animBg="1"/>
      <p:bldP spid="19" grpId="1" animBg="1"/>
      <p:bldP spid="20" grpId="0" animBg="1"/>
      <p:bldP spid="2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descr="Line connecting downwards">
            <a:extLst>
              <a:ext uri="{FF2B5EF4-FFF2-40B4-BE49-F238E27FC236}">
                <a16:creationId xmlns:a16="http://schemas.microsoft.com/office/drawing/2014/main" id="{8FC34926-A836-9006-77D0-52DD9927F30E}"/>
              </a:ext>
              <a:ext uri="{C183D7F6-B498-43B3-948B-1728B52AA6E4}">
                <adec:decorative xmlns:adec="http://schemas.microsoft.com/office/drawing/2017/decorative" val="0"/>
              </a:ext>
            </a:extLst>
          </p:cNvPr>
          <p:cNvCxnSpPr>
            <a:cxnSpLocks/>
          </p:cNvCxnSpPr>
          <p:nvPr/>
        </p:nvCxnSpPr>
        <p:spPr>
          <a:xfrm>
            <a:off x="7550074" y="2348116"/>
            <a:ext cx="0" cy="65282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Connector 35" descr="Line connecting bidirectionally">
            <a:extLst>
              <a:ext uri="{FF2B5EF4-FFF2-40B4-BE49-F238E27FC236}">
                <a16:creationId xmlns:a16="http://schemas.microsoft.com/office/drawing/2014/main" id="{5DD49F30-088B-D093-A065-12F669CEBC34}"/>
              </a:ext>
              <a:ext uri="{C183D7F6-B498-43B3-948B-1728B52AA6E4}">
                <adec:decorative xmlns:adec="http://schemas.microsoft.com/office/drawing/2017/decorative" val="0"/>
              </a:ext>
            </a:extLst>
          </p:cNvPr>
          <p:cNvCxnSpPr>
            <a:cxnSpLocks/>
          </p:cNvCxnSpPr>
          <p:nvPr/>
        </p:nvCxnSpPr>
        <p:spPr>
          <a:xfrm>
            <a:off x="9059288" y="3406439"/>
            <a:ext cx="724534" cy="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descr="Line connecting bidirectionally">
            <a:extLst>
              <a:ext uri="{FF2B5EF4-FFF2-40B4-BE49-F238E27FC236}">
                <a16:creationId xmlns:a16="http://schemas.microsoft.com/office/drawing/2014/main" id="{FF2C1FDF-A06B-EE44-2C3F-3869C505A8D5}"/>
              </a:ext>
              <a:ext uri="{C183D7F6-B498-43B3-948B-1728B52AA6E4}">
                <adec:decorative xmlns:adec="http://schemas.microsoft.com/office/drawing/2017/decorative" val="0"/>
              </a:ext>
            </a:extLst>
          </p:cNvPr>
          <p:cNvCxnSpPr>
            <a:cxnSpLocks/>
          </p:cNvCxnSpPr>
          <p:nvPr/>
        </p:nvCxnSpPr>
        <p:spPr>
          <a:xfrm>
            <a:off x="9059288" y="4056634"/>
            <a:ext cx="724534" cy="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Connector 39" descr="Line connecting downwards">
            <a:extLst>
              <a:ext uri="{FF2B5EF4-FFF2-40B4-BE49-F238E27FC236}">
                <a16:creationId xmlns:a16="http://schemas.microsoft.com/office/drawing/2014/main" id="{5FB0704D-EB34-8A97-3151-E8343D8AF428}"/>
              </a:ext>
              <a:ext uri="{C183D7F6-B498-43B3-948B-1728B52AA6E4}">
                <adec:decorative xmlns:adec="http://schemas.microsoft.com/office/drawing/2017/decorative" val="0"/>
              </a:ext>
            </a:extLst>
          </p:cNvPr>
          <p:cNvCxnSpPr>
            <a:cxnSpLocks/>
          </p:cNvCxnSpPr>
          <p:nvPr/>
        </p:nvCxnSpPr>
        <p:spPr>
          <a:xfrm>
            <a:off x="7550074" y="4319052"/>
            <a:ext cx="0" cy="65282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03E8C273-8242-A7A3-0127-5BD3230A9BB4}"/>
              </a:ext>
            </a:extLst>
          </p:cNvPr>
          <p:cNvSpPr>
            <a:spLocks noGrp="1"/>
          </p:cNvSpPr>
          <p:nvPr>
            <p:ph type="title"/>
          </p:nvPr>
        </p:nvSpPr>
        <p:spPr>
          <a:xfrm>
            <a:off x="587630" y="132882"/>
            <a:ext cx="9189565" cy="1383808"/>
          </a:xfrm>
          <a:noFill/>
          <a:ln/>
        </p:spPr>
        <p:txBody>
          <a:bodyPr vert="horz" wrap="square" lIns="0" tIns="0" rIns="0" bIns="0" rtlCol="0" anchor="ctr">
            <a:normAutofit/>
          </a:bodyPr>
          <a:lstStyle/>
          <a:p>
            <a:r>
              <a:rPr lang="en-US"/>
              <a:t>Conversational and contextual</a:t>
            </a:r>
          </a:p>
        </p:txBody>
      </p:sp>
      <p:sp>
        <p:nvSpPr>
          <p:cNvPr id="11" name="Title 4">
            <a:extLst>
              <a:ext uri="{FF2B5EF4-FFF2-40B4-BE49-F238E27FC236}">
                <a16:creationId xmlns:a16="http://schemas.microsoft.com/office/drawing/2014/main" id="{CE8B945B-F341-A21F-D2E2-E3C73726A053}"/>
              </a:ext>
            </a:extLst>
          </p:cNvPr>
          <p:cNvSpPr txBox="1">
            <a:spLocks/>
          </p:cNvSpPr>
          <p:nvPr/>
        </p:nvSpPr>
        <p:spPr>
          <a:xfrm>
            <a:off x="855768" y="1596355"/>
            <a:ext cx="4799241" cy="64036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spcBef>
                <a:spcPts val="0"/>
              </a:spcBef>
              <a:spcAft>
                <a:spcPts val="1836"/>
              </a:spcAft>
              <a:defRPr/>
            </a:pPr>
            <a:r>
              <a:rPr lang="en-US" sz="2040" spc="0">
                <a:latin typeface="+mn-lt"/>
                <a:cs typeface="Segoe Sans Display" pitchFamily="2" charset="0"/>
              </a:rPr>
              <a:t>Truly conversational Teams apps built with purpose to leverage app skills</a:t>
            </a:r>
          </a:p>
        </p:txBody>
      </p:sp>
      <p:sp>
        <p:nvSpPr>
          <p:cNvPr id="13" name="Graphic 102" descr="app interface">
            <a:extLst>
              <a:ext uri="{FF2B5EF4-FFF2-40B4-BE49-F238E27FC236}">
                <a16:creationId xmlns:a16="http://schemas.microsoft.com/office/drawing/2014/main" id="{E4FBAC29-2285-9842-C6CB-7A6ACC1C1933}"/>
              </a:ext>
            </a:extLst>
          </p:cNvPr>
          <p:cNvSpPr>
            <a:spLocks noChangeAspect="1"/>
          </p:cNvSpPr>
          <p:nvPr/>
        </p:nvSpPr>
        <p:spPr>
          <a:xfrm>
            <a:off x="874933" y="2607277"/>
            <a:ext cx="401774" cy="322079"/>
          </a:xfrm>
          <a:custGeom>
            <a:avLst/>
            <a:gdLst>
              <a:gd name="connsiteX0" fmla="*/ 61913 w 342900"/>
              <a:gd name="connsiteY0" fmla="*/ 0 h 342900"/>
              <a:gd name="connsiteX1" fmla="*/ 0 w 342900"/>
              <a:gd name="connsiteY1" fmla="*/ 61913 h 342900"/>
              <a:gd name="connsiteX2" fmla="*/ 0 w 342900"/>
              <a:gd name="connsiteY2" fmla="*/ 280988 h 342900"/>
              <a:gd name="connsiteX3" fmla="*/ 61913 w 342900"/>
              <a:gd name="connsiteY3" fmla="*/ 342900 h 342900"/>
              <a:gd name="connsiteX4" fmla="*/ 280988 w 342900"/>
              <a:gd name="connsiteY4" fmla="*/ 342900 h 342900"/>
              <a:gd name="connsiteX5" fmla="*/ 342900 w 342900"/>
              <a:gd name="connsiteY5" fmla="*/ 280988 h 342900"/>
              <a:gd name="connsiteX6" fmla="*/ 342900 w 342900"/>
              <a:gd name="connsiteY6" fmla="*/ 61913 h 342900"/>
              <a:gd name="connsiteX7" fmla="*/ 280988 w 342900"/>
              <a:gd name="connsiteY7" fmla="*/ 0 h 342900"/>
              <a:gd name="connsiteX8" fmla="*/ 61913 w 342900"/>
              <a:gd name="connsiteY8" fmla="*/ 0 h 342900"/>
              <a:gd name="connsiteX9" fmla="*/ 28575 w 342900"/>
              <a:gd name="connsiteY9" fmla="*/ 95250 h 342900"/>
              <a:gd name="connsiteX10" fmla="*/ 314325 w 342900"/>
              <a:gd name="connsiteY10" fmla="*/ 95250 h 342900"/>
              <a:gd name="connsiteX11" fmla="*/ 314325 w 342900"/>
              <a:gd name="connsiteY11" fmla="*/ 280988 h 342900"/>
              <a:gd name="connsiteX12" fmla="*/ 280988 w 342900"/>
              <a:gd name="connsiteY12" fmla="*/ 314325 h 342900"/>
              <a:gd name="connsiteX13" fmla="*/ 61913 w 342900"/>
              <a:gd name="connsiteY13" fmla="*/ 314325 h 342900"/>
              <a:gd name="connsiteX14" fmla="*/ 28575 w 342900"/>
              <a:gd name="connsiteY14" fmla="*/ 280988 h 342900"/>
              <a:gd name="connsiteX15" fmla="*/ 28575 w 342900"/>
              <a:gd name="connsiteY15" fmla="*/ 95250 h 342900"/>
              <a:gd name="connsiteX16" fmla="*/ 57150 w 342900"/>
              <a:gd name="connsiteY16" fmla="*/ 140018 h 342900"/>
              <a:gd name="connsiteX17" fmla="*/ 73343 w 342900"/>
              <a:gd name="connsiteY17" fmla="*/ 123825 h 342900"/>
              <a:gd name="connsiteX18" fmla="*/ 136208 w 342900"/>
              <a:gd name="connsiteY18" fmla="*/ 123825 h 342900"/>
              <a:gd name="connsiteX19" fmla="*/ 152400 w 342900"/>
              <a:gd name="connsiteY19" fmla="*/ 140018 h 342900"/>
              <a:gd name="connsiteX20" fmla="*/ 152400 w 342900"/>
              <a:gd name="connsiteY20" fmla="*/ 269558 h 342900"/>
              <a:gd name="connsiteX21" fmla="*/ 136208 w 342900"/>
              <a:gd name="connsiteY21" fmla="*/ 285750 h 342900"/>
              <a:gd name="connsiteX22" fmla="*/ 73343 w 342900"/>
              <a:gd name="connsiteY22" fmla="*/ 285750 h 342900"/>
              <a:gd name="connsiteX23" fmla="*/ 57150 w 342900"/>
              <a:gd name="connsiteY23" fmla="*/ 269558 h 342900"/>
              <a:gd name="connsiteX24" fmla="*/ 57150 w 342900"/>
              <a:gd name="connsiteY24" fmla="*/ 140018 h 342900"/>
              <a:gd name="connsiteX25" fmla="*/ 85725 w 342900"/>
              <a:gd name="connsiteY25" fmla="*/ 152400 h 342900"/>
              <a:gd name="connsiteX26" fmla="*/ 85725 w 342900"/>
              <a:gd name="connsiteY26" fmla="*/ 257175 h 342900"/>
              <a:gd name="connsiteX27" fmla="*/ 123825 w 342900"/>
              <a:gd name="connsiteY27" fmla="*/ 257175 h 342900"/>
              <a:gd name="connsiteX28" fmla="*/ 123825 w 342900"/>
              <a:gd name="connsiteY28" fmla="*/ 152400 h 342900"/>
              <a:gd name="connsiteX29" fmla="*/ 85725 w 342900"/>
              <a:gd name="connsiteY29" fmla="*/ 152400 h 342900"/>
              <a:gd name="connsiteX30" fmla="*/ 185738 w 342900"/>
              <a:gd name="connsiteY30" fmla="*/ 123825 h 342900"/>
              <a:gd name="connsiteX31" fmla="*/ 271463 w 342900"/>
              <a:gd name="connsiteY31" fmla="*/ 123825 h 342900"/>
              <a:gd name="connsiteX32" fmla="*/ 285750 w 342900"/>
              <a:gd name="connsiteY32" fmla="*/ 138113 h 342900"/>
              <a:gd name="connsiteX33" fmla="*/ 271463 w 342900"/>
              <a:gd name="connsiteY33" fmla="*/ 152400 h 342900"/>
              <a:gd name="connsiteX34" fmla="*/ 185738 w 342900"/>
              <a:gd name="connsiteY34" fmla="*/ 152400 h 342900"/>
              <a:gd name="connsiteX35" fmla="*/ 171450 w 342900"/>
              <a:gd name="connsiteY35" fmla="*/ 138113 h 342900"/>
              <a:gd name="connsiteX36" fmla="*/ 185738 w 342900"/>
              <a:gd name="connsiteY36" fmla="*/ 123825 h 342900"/>
              <a:gd name="connsiteX37" fmla="*/ 171450 w 342900"/>
              <a:gd name="connsiteY37" fmla="*/ 195263 h 342900"/>
              <a:gd name="connsiteX38" fmla="*/ 185738 w 342900"/>
              <a:gd name="connsiteY38" fmla="*/ 180975 h 342900"/>
              <a:gd name="connsiteX39" fmla="*/ 252413 w 342900"/>
              <a:gd name="connsiteY39" fmla="*/ 180975 h 342900"/>
              <a:gd name="connsiteX40" fmla="*/ 266700 w 342900"/>
              <a:gd name="connsiteY40" fmla="*/ 195263 h 342900"/>
              <a:gd name="connsiteX41" fmla="*/ 252413 w 342900"/>
              <a:gd name="connsiteY41" fmla="*/ 209550 h 342900"/>
              <a:gd name="connsiteX42" fmla="*/ 185738 w 342900"/>
              <a:gd name="connsiteY42" fmla="*/ 209550 h 342900"/>
              <a:gd name="connsiteX43" fmla="*/ 171450 w 342900"/>
              <a:gd name="connsiteY43" fmla="*/ 19526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900" h="342900">
                <a:moveTo>
                  <a:pt x="61913" y="0"/>
                </a:moveTo>
                <a:cubicBezTo>
                  <a:pt x="27719" y="0"/>
                  <a:pt x="0" y="27719"/>
                  <a:pt x="0" y="61913"/>
                </a:cubicBezTo>
                <a:lnTo>
                  <a:pt x="0" y="280988"/>
                </a:lnTo>
                <a:cubicBezTo>
                  <a:pt x="0" y="315180"/>
                  <a:pt x="27719" y="342900"/>
                  <a:pt x="61913" y="342900"/>
                </a:cubicBezTo>
                <a:lnTo>
                  <a:pt x="280988" y="342900"/>
                </a:lnTo>
                <a:cubicBezTo>
                  <a:pt x="315180" y="342900"/>
                  <a:pt x="342900" y="315180"/>
                  <a:pt x="342900" y="280988"/>
                </a:cubicBezTo>
                <a:lnTo>
                  <a:pt x="342900" y="61913"/>
                </a:lnTo>
                <a:cubicBezTo>
                  <a:pt x="342900" y="27719"/>
                  <a:pt x="315180" y="0"/>
                  <a:pt x="280988" y="0"/>
                </a:cubicBezTo>
                <a:lnTo>
                  <a:pt x="61913" y="0"/>
                </a:lnTo>
                <a:close/>
                <a:moveTo>
                  <a:pt x="28575" y="95250"/>
                </a:moveTo>
                <a:lnTo>
                  <a:pt x="314325" y="95250"/>
                </a:lnTo>
                <a:lnTo>
                  <a:pt x="314325" y="280988"/>
                </a:lnTo>
                <a:cubicBezTo>
                  <a:pt x="314325" y="299399"/>
                  <a:pt x="299399" y="314325"/>
                  <a:pt x="280988" y="314325"/>
                </a:cubicBezTo>
                <a:lnTo>
                  <a:pt x="61913" y="314325"/>
                </a:lnTo>
                <a:cubicBezTo>
                  <a:pt x="43501" y="314325"/>
                  <a:pt x="28575" y="299399"/>
                  <a:pt x="28575" y="280988"/>
                </a:cubicBezTo>
                <a:lnTo>
                  <a:pt x="28575" y="95250"/>
                </a:lnTo>
                <a:close/>
                <a:moveTo>
                  <a:pt x="57150" y="140018"/>
                </a:moveTo>
                <a:cubicBezTo>
                  <a:pt x="57150" y="131075"/>
                  <a:pt x="64400" y="123825"/>
                  <a:pt x="73343" y="123825"/>
                </a:cubicBezTo>
                <a:lnTo>
                  <a:pt x="136208" y="123825"/>
                </a:lnTo>
                <a:cubicBezTo>
                  <a:pt x="145150" y="123825"/>
                  <a:pt x="152400" y="131075"/>
                  <a:pt x="152400" y="140018"/>
                </a:cubicBezTo>
                <a:lnTo>
                  <a:pt x="152400" y="269558"/>
                </a:lnTo>
                <a:cubicBezTo>
                  <a:pt x="152400" y="278500"/>
                  <a:pt x="145150" y="285750"/>
                  <a:pt x="136208" y="285750"/>
                </a:cubicBezTo>
                <a:lnTo>
                  <a:pt x="73343" y="285750"/>
                </a:lnTo>
                <a:cubicBezTo>
                  <a:pt x="64400" y="285750"/>
                  <a:pt x="57150" y="278500"/>
                  <a:pt x="57150" y="269558"/>
                </a:cubicBezTo>
                <a:lnTo>
                  <a:pt x="57150" y="140018"/>
                </a:lnTo>
                <a:close/>
                <a:moveTo>
                  <a:pt x="85725" y="152400"/>
                </a:moveTo>
                <a:lnTo>
                  <a:pt x="85725" y="257175"/>
                </a:lnTo>
                <a:lnTo>
                  <a:pt x="123825" y="257175"/>
                </a:lnTo>
                <a:lnTo>
                  <a:pt x="123825" y="152400"/>
                </a:lnTo>
                <a:lnTo>
                  <a:pt x="85725" y="152400"/>
                </a:lnTo>
                <a:close/>
                <a:moveTo>
                  <a:pt x="185738" y="123825"/>
                </a:moveTo>
                <a:lnTo>
                  <a:pt x="271463" y="123825"/>
                </a:lnTo>
                <a:cubicBezTo>
                  <a:pt x="279353" y="123825"/>
                  <a:pt x="285750" y="130222"/>
                  <a:pt x="285750" y="138113"/>
                </a:cubicBezTo>
                <a:cubicBezTo>
                  <a:pt x="285750" y="146003"/>
                  <a:pt x="279353" y="152400"/>
                  <a:pt x="271463" y="152400"/>
                </a:cubicBezTo>
                <a:lnTo>
                  <a:pt x="185738" y="152400"/>
                </a:lnTo>
                <a:cubicBezTo>
                  <a:pt x="177847" y="152400"/>
                  <a:pt x="171450" y="146003"/>
                  <a:pt x="171450" y="138113"/>
                </a:cubicBezTo>
                <a:cubicBezTo>
                  <a:pt x="171450" y="130222"/>
                  <a:pt x="177847" y="123825"/>
                  <a:pt x="185738" y="123825"/>
                </a:cubicBezTo>
                <a:close/>
                <a:moveTo>
                  <a:pt x="171450" y="195263"/>
                </a:moveTo>
                <a:cubicBezTo>
                  <a:pt x="171450" y="187372"/>
                  <a:pt x="177847" y="180975"/>
                  <a:pt x="185738" y="180975"/>
                </a:cubicBezTo>
                <a:lnTo>
                  <a:pt x="252413" y="180975"/>
                </a:lnTo>
                <a:cubicBezTo>
                  <a:pt x="260303" y="180975"/>
                  <a:pt x="266700" y="187372"/>
                  <a:pt x="266700" y="195263"/>
                </a:cubicBezTo>
                <a:cubicBezTo>
                  <a:pt x="266700" y="203153"/>
                  <a:pt x="260303" y="209550"/>
                  <a:pt x="252413" y="209550"/>
                </a:cubicBezTo>
                <a:lnTo>
                  <a:pt x="185738" y="209550"/>
                </a:lnTo>
                <a:cubicBezTo>
                  <a:pt x="177847" y="209550"/>
                  <a:pt x="171450" y="203153"/>
                  <a:pt x="171450" y="19526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0" name="Rectangle 19">
            <a:extLst>
              <a:ext uri="{FF2B5EF4-FFF2-40B4-BE49-F238E27FC236}">
                <a16:creationId xmlns:a16="http://schemas.microsoft.com/office/drawing/2014/main" id="{C8667ECE-BE41-18D1-7295-3C31A306CB35}"/>
              </a:ext>
            </a:extLst>
          </p:cNvPr>
          <p:cNvSpPr>
            <a:spLocks/>
          </p:cNvSpPr>
          <p:nvPr/>
        </p:nvSpPr>
        <p:spPr>
          <a:xfrm>
            <a:off x="1483990" y="2604466"/>
            <a:ext cx="4211990" cy="288137"/>
          </a:xfrm>
          <a:prstGeom prst="rect">
            <a:avLst/>
          </a:prstGeom>
          <a:noFill/>
        </p:spPr>
        <p:txBody>
          <a:bodyPr wrap="square" lIns="0" tIns="0" rIns="0" bIns="0" anchor="ctr" anchorCtr="0">
            <a:spAutoFit/>
          </a:bodyPr>
          <a:lstStyle/>
          <a:p>
            <a:pPr>
              <a:spcAft>
                <a:spcPts val="1836"/>
              </a:spcAft>
              <a:buClr>
                <a:srgbClr val="49C5B1"/>
              </a:buClr>
              <a:buSzPct val="90000"/>
              <a:defRPr/>
            </a:pP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M365</a:t>
            </a:r>
            <a:r>
              <a:rPr lang="en-US" sz="1836">
                <a:cs typeface="Segoe Sans Display" pitchFamily="2" charset="0"/>
              </a:rPr>
              <a:t> interface to AI models</a:t>
            </a:r>
          </a:p>
        </p:txBody>
      </p:sp>
      <p:sp>
        <p:nvSpPr>
          <p:cNvPr id="22" name="Graphic 175" descr="lines signifying sound">
            <a:extLst>
              <a:ext uri="{FF2B5EF4-FFF2-40B4-BE49-F238E27FC236}">
                <a16:creationId xmlns:a16="http://schemas.microsoft.com/office/drawing/2014/main" id="{7B5D034B-A779-B2BC-DD61-6EDF1F817621}"/>
              </a:ext>
            </a:extLst>
          </p:cNvPr>
          <p:cNvSpPr>
            <a:spLocks noChangeAspect="1"/>
          </p:cNvSpPr>
          <p:nvPr/>
        </p:nvSpPr>
        <p:spPr>
          <a:xfrm>
            <a:off x="869878" y="3259865"/>
            <a:ext cx="419059" cy="322079"/>
          </a:xfrm>
          <a:custGeom>
            <a:avLst/>
            <a:gdLst>
              <a:gd name="connsiteX0" fmla="*/ 171450 w 342900"/>
              <a:gd name="connsiteY0" fmla="*/ 0 h 342900"/>
              <a:gd name="connsiteX1" fmla="*/ 190372 w 342900"/>
              <a:gd name="connsiteY1" fmla="*/ 16828 h 342900"/>
              <a:gd name="connsiteX2" fmla="*/ 190500 w 342900"/>
              <a:gd name="connsiteY2" fmla="*/ 19050 h 342900"/>
              <a:gd name="connsiteX3" fmla="*/ 190500 w 342900"/>
              <a:gd name="connsiteY3" fmla="*/ 323850 h 342900"/>
              <a:gd name="connsiteX4" fmla="*/ 171450 w 342900"/>
              <a:gd name="connsiteY4" fmla="*/ 342900 h 342900"/>
              <a:gd name="connsiteX5" fmla="*/ 152528 w 342900"/>
              <a:gd name="connsiteY5" fmla="*/ 326071 h 342900"/>
              <a:gd name="connsiteX6" fmla="*/ 152400 w 342900"/>
              <a:gd name="connsiteY6" fmla="*/ 323850 h 342900"/>
              <a:gd name="connsiteX7" fmla="*/ 152400 w 342900"/>
              <a:gd name="connsiteY7" fmla="*/ 19050 h 342900"/>
              <a:gd name="connsiteX8" fmla="*/ 171450 w 342900"/>
              <a:gd name="connsiteY8" fmla="*/ 0 h 342900"/>
              <a:gd name="connsiteX9" fmla="*/ 95250 w 342900"/>
              <a:gd name="connsiteY9" fmla="*/ 57150 h 342900"/>
              <a:gd name="connsiteX10" fmla="*/ 114172 w 342900"/>
              <a:gd name="connsiteY10" fmla="*/ 73978 h 342900"/>
              <a:gd name="connsiteX11" fmla="*/ 114300 w 342900"/>
              <a:gd name="connsiteY11" fmla="*/ 76200 h 342900"/>
              <a:gd name="connsiteX12" fmla="*/ 114300 w 342900"/>
              <a:gd name="connsiteY12" fmla="*/ 266700 h 342900"/>
              <a:gd name="connsiteX13" fmla="*/ 95250 w 342900"/>
              <a:gd name="connsiteY13" fmla="*/ 285750 h 342900"/>
              <a:gd name="connsiteX14" fmla="*/ 76328 w 342900"/>
              <a:gd name="connsiteY14" fmla="*/ 268921 h 342900"/>
              <a:gd name="connsiteX15" fmla="*/ 76200 w 342900"/>
              <a:gd name="connsiteY15" fmla="*/ 266700 h 342900"/>
              <a:gd name="connsiteX16" fmla="*/ 76200 w 342900"/>
              <a:gd name="connsiteY16" fmla="*/ 76200 h 342900"/>
              <a:gd name="connsiteX17" fmla="*/ 95250 w 342900"/>
              <a:gd name="connsiteY17" fmla="*/ 57150 h 342900"/>
              <a:gd name="connsiteX18" fmla="*/ 247650 w 342900"/>
              <a:gd name="connsiteY18" fmla="*/ 57150 h 342900"/>
              <a:gd name="connsiteX19" fmla="*/ 266572 w 342900"/>
              <a:gd name="connsiteY19" fmla="*/ 73978 h 342900"/>
              <a:gd name="connsiteX20" fmla="*/ 266700 w 342900"/>
              <a:gd name="connsiteY20" fmla="*/ 76200 h 342900"/>
              <a:gd name="connsiteX21" fmla="*/ 266700 w 342900"/>
              <a:gd name="connsiteY21" fmla="*/ 266700 h 342900"/>
              <a:gd name="connsiteX22" fmla="*/ 247650 w 342900"/>
              <a:gd name="connsiteY22" fmla="*/ 285750 h 342900"/>
              <a:gd name="connsiteX23" fmla="*/ 228728 w 342900"/>
              <a:gd name="connsiteY23" fmla="*/ 268921 h 342900"/>
              <a:gd name="connsiteX24" fmla="*/ 228600 w 342900"/>
              <a:gd name="connsiteY24" fmla="*/ 266700 h 342900"/>
              <a:gd name="connsiteX25" fmla="*/ 228600 w 342900"/>
              <a:gd name="connsiteY25" fmla="*/ 76200 h 342900"/>
              <a:gd name="connsiteX26" fmla="*/ 247650 w 342900"/>
              <a:gd name="connsiteY26" fmla="*/ 57150 h 342900"/>
              <a:gd name="connsiteX27" fmla="*/ 19050 w 342900"/>
              <a:gd name="connsiteY27" fmla="*/ 114300 h 342900"/>
              <a:gd name="connsiteX28" fmla="*/ 37972 w 342900"/>
              <a:gd name="connsiteY28" fmla="*/ 131128 h 342900"/>
              <a:gd name="connsiteX29" fmla="*/ 38100 w 342900"/>
              <a:gd name="connsiteY29" fmla="*/ 133350 h 342900"/>
              <a:gd name="connsiteX30" fmla="*/ 38100 w 342900"/>
              <a:gd name="connsiteY30" fmla="*/ 209550 h 342900"/>
              <a:gd name="connsiteX31" fmla="*/ 19050 w 342900"/>
              <a:gd name="connsiteY31" fmla="*/ 228600 h 342900"/>
              <a:gd name="connsiteX32" fmla="*/ 128 w 342900"/>
              <a:gd name="connsiteY32" fmla="*/ 211771 h 342900"/>
              <a:gd name="connsiteX33" fmla="*/ 0 w 342900"/>
              <a:gd name="connsiteY33" fmla="*/ 209550 h 342900"/>
              <a:gd name="connsiteX34" fmla="*/ 0 w 342900"/>
              <a:gd name="connsiteY34" fmla="*/ 133350 h 342900"/>
              <a:gd name="connsiteX35" fmla="*/ 19050 w 342900"/>
              <a:gd name="connsiteY35" fmla="*/ 114300 h 342900"/>
              <a:gd name="connsiteX36" fmla="*/ 323850 w 342900"/>
              <a:gd name="connsiteY36" fmla="*/ 114300 h 342900"/>
              <a:gd name="connsiteX37" fmla="*/ 342772 w 342900"/>
              <a:gd name="connsiteY37" fmla="*/ 131128 h 342900"/>
              <a:gd name="connsiteX38" fmla="*/ 342900 w 342900"/>
              <a:gd name="connsiteY38" fmla="*/ 133350 h 342900"/>
              <a:gd name="connsiteX39" fmla="*/ 342900 w 342900"/>
              <a:gd name="connsiteY39" fmla="*/ 209550 h 342900"/>
              <a:gd name="connsiteX40" fmla="*/ 323850 w 342900"/>
              <a:gd name="connsiteY40" fmla="*/ 228600 h 342900"/>
              <a:gd name="connsiteX41" fmla="*/ 304928 w 342900"/>
              <a:gd name="connsiteY41" fmla="*/ 211771 h 342900"/>
              <a:gd name="connsiteX42" fmla="*/ 304800 w 342900"/>
              <a:gd name="connsiteY42" fmla="*/ 209550 h 342900"/>
              <a:gd name="connsiteX43" fmla="*/ 304800 w 342900"/>
              <a:gd name="connsiteY43" fmla="*/ 133350 h 342900"/>
              <a:gd name="connsiteX44" fmla="*/ 323850 w 342900"/>
              <a:gd name="connsiteY44"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2900" h="342900">
                <a:moveTo>
                  <a:pt x="171450" y="0"/>
                </a:moveTo>
                <a:cubicBezTo>
                  <a:pt x="181219" y="0"/>
                  <a:pt x="189271" y="7354"/>
                  <a:pt x="190372" y="16828"/>
                </a:cubicBezTo>
                <a:lnTo>
                  <a:pt x="190500" y="19050"/>
                </a:lnTo>
                <a:lnTo>
                  <a:pt x="190500" y="323850"/>
                </a:lnTo>
                <a:cubicBezTo>
                  <a:pt x="190500" y="334371"/>
                  <a:pt x="181971" y="342900"/>
                  <a:pt x="171450" y="342900"/>
                </a:cubicBezTo>
                <a:cubicBezTo>
                  <a:pt x="161681" y="342900"/>
                  <a:pt x="153629" y="335547"/>
                  <a:pt x="152528" y="326071"/>
                </a:cubicBezTo>
                <a:lnTo>
                  <a:pt x="152400" y="323850"/>
                </a:lnTo>
                <a:lnTo>
                  <a:pt x="152400" y="19050"/>
                </a:lnTo>
                <a:cubicBezTo>
                  <a:pt x="152400" y="8529"/>
                  <a:pt x="160929" y="0"/>
                  <a:pt x="171450" y="0"/>
                </a:cubicBezTo>
                <a:close/>
                <a:moveTo>
                  <a:pt x="95250" y="57150"/>
                </a:moveTo>
                <a:cubicBezTo>
                  <a:pt x="105020" y="57150"/>
                  <a:pt x="113071" y="64504"/>
                  <a:pt x="114172" y="73978"/>
                </a:cubicBezTo>
                <a:lnTo>
                  <a:pt x="114300" y="76200"/>
                </a:lnTo>
                <a:lnTo>
                  <a:pt x="114300" y="266700"/>
                </a:lnTo>
                <a:cubicBezTo>
                  <a:pt x="114300" y="277221"/>
                  <a:pt x="105771" y="285750"/>
                  <a:pt x="95250" y="285750"/>
                </a:cubicBezTo>
                <a:cubicBezTo>
                  <a:pt x="85480" y="285750"/>
                  <a:pt x="77429" y="278397"/>
                  <a:pt x="76328" y="268921"/>
                </a:cubicBezTo>
                <a:lnTo>
                  <a:pt x="76200" y="266700"/>
                </a:lnTo>
                <a:lnTo>
                  <a:pt x="76200" y="76200"/>
                </a:lnTo>
                <a:cubicBezTo>
                  <a:pt x="76200" y="65679"/>
                  <a:pt x="84729" y="57150"/>
                  <a:pt x="95250" y="57150"/>
                </a:cubicBezTo>
                <a:close/>
                <a:moveTo>
                  <a:pt x="247650" y="57150"/>
                </a:moveTo>
                <a:cubicBezTo>
                  <a:pt x="257419" y="57150"/>
                  <a:pt x="265471" y="64504"/>
                  <a:pt x="266572" y="73978"/>
                </a:cubicBezTo>
                <a:lnTo>
                  <a:pt x="266700" y="76200"/>
                </a:lnTo>
                <a:lnTo>
                  <a:pt x="266700" y="266700"/>
                </a:lnTo>
                <a:cubicBezTo>
                  <a:pt x="266700" y="277221"/>
                  <a:pt x="258171" y="285750"/>
                  <a:pt x="247650" y="285750"/>
                </a:cubicBezTo>
                <a:cubicBezTo>
                  <a:pt x="237881" y="285750"/>
                  <a:pt x="229829" y="278397"/>
                  <a:pt x="228728" y="268921"/>
                </a:cubicBezTo>
                <a:lnTo>
                  <a:pt x="228600" y="266700"/>
                </a:lnTo>
                <a:lnTo>
                  <a:pt x="228600" y="76200"/>
                </a:lnTo>
                <a:cubicBezTo>
                  <a:pt x="228600" y="65679"/>
                  <a:pt x="237129" y="57150"/>
                  <a:pt x="247650" y="57150"/>
                </a:cubicBezTo>
                <a:close/>
                <a:moveTo>
                  <a:pt x="19050" y="114300"/>
                </a:moveTo>
                <a:cubicBezTo>
                  <a:pt x="28820" y="114300"/>
                  <a:pt x="36871" y="121654"/>
                  <a:pt x="37972" y="131128"/>
                </a:cubicBezTo>
                <a:lnTo>
                  <a:pt x="38100" y="133350"/>
                </a:lnTo>
                <a:lnTo>
                  <a:pt x="38100" y="209550"/>
                </a:lnTo>
                <a:cubicBezTo>
                  <a:pt x="38100" y="220071"/>
                  <a:pt x="29571" y="228600"/>
                  <a:pt x="19050" y="228600"/>
                </a:cubicBezTo>
                <a:cubicBezTo>
                  <a:pt x="9280" y="228600"/>
                  <a:pt x="1229" y="221247"/>
                  <a:pt x="128" y="211771"/>
                </a:cubicBezTo>
                <a:lnTo>
                  <a:pt x="0" y="209550"/>
                </a:lnTo>
                <a:lnTo>
                  <a:pt x="0" y="133350"/>
                </a:lnTo>
                <a:cubicBezTo>
                  <a:pt x="0" y="122829"/>
                  <a:pt x="8529" y="114300"/>
                  <a:pt x="19050" y="114300"/>
                </a:cubicBezTo>
                <a:close/>
                <a:moveTo>
                  <a:pt x="323850" y="114300"/>
                </a:moveTo>
                <a:cubicBezTo>
                  <a:pt x="333619" y="114300"/>
                  <a:pt x="341671" y="121654"/>
                  <a:pt x="342772" y="131128"/>
                </a:cubicBezTo>
                <a:lnTo>
                  <a:pt x="342900" y="133350"/>
                </a:lnTo>
                <a:lnTo>
                  <a:pt x="342900" y="209550"/>
                </a:lnTo>
                <a:cubicBezTo>
                  <a:pt x="342900" y="220071"/>
                  <a:pt x="334371" y="228600"/>
                  <a:pt x="323850" y="228600"/>
                </a:cubicBezTo>
                <a:cubicBezTo>
                  <a:pt x="314081" y="228600"/>
                  <a:pt x="306029" y="221247"/>
                  <a:pt x="304928" y="211771"/>
                </a:cubicBezTo>
                <a:lnTo>
                  <a:pt x="304800" y="209550"/>
                </a:lnTo>
                <a:lnTo>
                  <a:pt x="304800" y="133350"/>
                </a:lnTo>
                <a:cubicBezTo>
                  <a:pt x="304800" y="122829"/>
                  <a:pt x="313329" y="114300"/>
                  <a:pt x="323850" y="11430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TextBox 22">
            <a:extLst>
              <a:ext uri="{FF2B5EF4-FFF2-40B4-BE49-F238E27FC236}">
                <a16:creationId xmlns:a16="http://schemas.microsoft.com/office/drawing/2014/main" id="{89AE90C9-0415-304A-9EAE-DDEADA2E7ABA}"/>
              </a:ext>
            </a:extLst>
          </p:cNvPr>
          <p:cNvSpPr txBox="1">
            <a:spLocks/>
          </p:cNvSpPr>
          <p:nvPr/>
        </p:nvSpPr>
        <p:spPr>
          <a:xfrm>
            <a:off x="1483990" y="3251430"/>
            <a:ext cx="4211990" cy="864412"/>
          </a:xfrm>
          <a:prstGeom prst="rect">
            <a:avLst/>
          </a:prstGeom>
          <a:noFill/>
        </p:spPr>
        <p:txBody>
          <a:bodyPr wrap="square" lIns="0" tIns="0" rIns="0" bIns="0" anchor="ctr" anchorCtr="0">
            <a:spAutoFit/>
          </a:bodyPr>
          <a:lstStyle/>
          <a:p>
            <a:pPr defTabSz="932597">
              <a:spcAft>
                <a:spcPts val="1836"/>
              </a:spcAft>
              <a:buClr>
                <a:srgbClr val="49C5B1"/>
              </a:buClr>
              <a:buSzPct val="90000"/>
              <a:defRPr/>
            </a:pPr>
            <a:r>
              <a:rPr lang="en-US" sz="1836">
                <a:cs typeface="Segoe Sans Display" pitchFamily="2" charset="0"/>
              </a:rPr>
              <a:t>Built-in natural language processing, </a:t>
            </a:r>
            <a:br>
              <a:rPr lang="en-US" sz="1836">
                <a:cs typeface="Segoe Sans Display" pitchFamily="2" charset="0"/>
              </a:rPr>
            </a:br>
            <a:r>
              <a:rPr lang="en-US" sz="1836">
                <a:cs typeface="Segoe Sans Display" pitchFamily="2" charset="0"/>
              </a:rPr>
              <a:t>with </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prompt engineering and moderation</a:t>
            </a:r>
          </a:p>
        </p:txBody>
      </p:sp>
      <p:sp>
        <p:nvSpPr>
          <p:cNvPr id="24" name="Graphic 161" descr="chess pieces">
            <a:extLst>
              <a:ext uri="{FF2B5EF4-FFF2-40B4-BE49-F238E27FC236}">
                <a16:creationId xmlns:a16="http://schemas.microsoft.com/office/drawing/2014/main" id="{76AAA89C-F150-5A47-4209-83B1AD38A719}"/>
              </a:ext>
            </a:extLst>
          </p:cNvPr>
          <p:cNvSpPr>
            <a:spLocks noChangeAspect="1"/>
          </p:cNvSpPr>
          <p:nvPr/>
        </p:nvSpPr>
        <p:spPr>
          <a:xfrm>
            <a:off x="864633" y="4386103"/>
            <a:ext cx="424918" cy="322079"/>
          </a:xfrm>
          <a:custGeom>
            <a:avLst/>
            <a:gdLst>
              <a:gd name="connsiteX0" fmla="*/ 318863 w 377157"/>
              <a:gd name="connsiteY0" fmla="*/ 68591 h 354330"/>
              <a:gd name="connsiteX1" fmla="*/ 320008 w 377157"/>
              <a:gd name="connsiteY1" fmla="*/ 68580 h 354330"/>
              <a:gd name="connsiteX2" fmla="*/ 341352 w 377157"/>
              <a:gd name="connsiteY2" fmla="*/ 72700 h 354330"/>
              <a:gd name="connsiteX3" fmla="*/ 377158 w 377157"/>
              <a:gd name="connsiteY3" fmla="*/ 125730 h 354330"/>
              <a:gd name="connsiteX4" fmla="*/ 320008 w 377157"/>
              <a:gd name="connsiteY4" fmla="*/ 182880 h 354330"/>
              <a:gd name="connsiteX5" fmla="*/ 314718 w 377157"/>
              <a:gd name="connsiteY5" fmla="*/ 182638 h 354330"/>
              <a:gd name="connsiteX6" fmla="*/ 289051 w 377157"/>
              <a:gd name="connsiteY6" fmla="*/ 173777 h 354330"/>
              <a:gd name="connsiteX7" fmla="*/ 299317 w 377157"/>
              <a:gd name="connsiteY7" fmla="*/ 216155 h 354330"/>
              <a:gd name="connsiteX8" fmla="*/ 271545 w 377157"/>
              <a:gd name="connsiteY8" fmla="*/ 251458 h 354330"/>
              <a:gd name="connsiteX9" fmla="*/ 254119 w 377157"/>
              <a:gd name="connsiteY9" fmla="*/ 251458 h 354330"/>
              <a:gd name="connsiteX10" fmla="*/ 226353 w 377157"/>
              <a:gd name="connsiteY10" fmla="*/ 216132 h 354330"/>
              <a:gd name="connsiteX11" fmla="*/ 236649 w 377157"/>
              <a:gd name="connsiteY11" fmla="*/ 173786 h 354330"/>
              <a:gd name="connsiteX12" fmla="*/ 210970 w 377157"/>
              <a:gd name="connsiteY12" fmla="*/ 182640 h 354330"/>
              <a:gd name="connsiteX13" fmla="*/ 205708 w 377157"/>
              <a:gd name="connsiteY13" fmla="*/ 182880 h 354330"/>
              <a:gd name="connsiteX14" fmla="*/ 204263 w 377157"/>
              <a:gd name="connsiteY14" fmla="*/ 182862 h 354330"/>
              <a:gd name="connsiteX15" fmla="*/ 188273 w 377157"/>
              <a:gd name="connsiteY15" fmla="*/ 158388 h 354330"/>
              <a:gd name="connsiteX16" fmla="*/ 194278 w 377157"/>
              <a:gd name="connsiteY16" fmla="*/ 125730 h 354330"/>
              <a:gd name="connsiteX17" fmla="*/ 179040 w 377157"/>
              <a:gd name="connsiteY17" fmla="*/ 75170 h 354330"/>
              <a:gd name="connsiteX18" fmla="*/ 184361 w 377157"/>
              <a:gd name="connsiteY18" fmla="*/ 72700 h 354330"/>
              <a:gd name="connsiteX19" fmla="*/ 205708 w 377157"/>
              <a:gd name="connsiteY19" fmla="*/ 68580 h 354330"/>
              <a:gd name="connsiteX20" fmla="*/ 206853 w 377157"/>
              <a:gd name="connsiteY20" fmla="*/ 68591 h 354330"/>
              <a:gd name="connsiteX21" fmla="*/ 205708 w 377157"/>
              <a:gd name="connsiteY21" fmla="*/ 57150 h 354330"/>
              <a:gd name="connsiteX22" fmla="*/ 206849 w 377157"/>
              <a:gd name="connsiteY22" fmla="*/ 45728 h 354330"/>
              <a:gd name="connsiteX23" fmla="*/ 262858 w 377157"/>
              <a:gd name="connsiteY23" fmla="*/ 0 h 354330"/>
              <a:gd name="connsiteX24" fmla="*/ 318867 w 377157"/>
              <a:gd name="connsiteY24" fmla="*/ 45728 h 354330"/>
              <a:gd name="connsiteX25" fmla="*/ 320008 w 377157"/>
              <a:gd name="connsiteY25" fmla="*/ 57150 h 354330"/>
              <a:gd name="connsiteX26" fmla="*/ 318863 w 377157"/>
              <a:gd name="connsiteY26" fmla="*/ 68591 h 354330"/>
              <a:gd name="connsiteX27" fmla="*/ 102870 w 377157"/>
              <a:gd name="connsiteY27" fmla="*/ 57150 h 354330"/>
              <a:gd name="connsiteX28" fmla="*/ 34290 w 377157"/>
              <a:gd name="connsiteY28" fmla="*/ 125730 h 354330"/>
              <a:gd name="connsiteX29" fmla="*/ 51753 w 377157"/>
              <a:gd name="connsiteY29" fmla="*/ 171450 h 354330"/>
              <a:gd name="connsiteX30" fmla="*/ 45720 w 377157"/>
              <a:gd name="connsiteY30" fmla="*/ 171450 h 354330"/>
              <a:gd name="connsiteX31" fmla="*/ 22860 w 377157"/>
              <a:gd name="connsiteY31" fmla="*/ 194310 h 354330"/>
              <a:gd name="connsiteX32" fmla="*/ 45720 w 377157"/>
              <a:gd name="connsiteY32" fmla="*/ 217170 h 354330"/>
              <a:gd name="connsiteX33" fmla="*/ 57587 w 377157"/>
              <a:gd name="connsiteY33" fmla="*/ 217170 h 354330"/>
              <a:gd name="connsiteX34" fmla="*/ 14187 w 377157"/>
              <a:gd name="connsiteY34" fmla="*/ 292453 h 354330"/>
              <a:gd name="connsiteX35" fmla="*/ 0 w 377157"/>
              <a:gd name="connsiteY35" fmla="*/ 321156 h 354330"/>
              <a:gd name="connsiteX36" fmla="*/ 33174 w 377157"/>
              <a:gd name="connsiteY36" fmla="*/ 354330 h 354330"/>
              <a:gd name="connsiteX37" fmla="*/ 172566 w 377157"/>
              <a:gd name="connsiteY37" fmla="*/ 354330 h 354330"/>
              <a:gd name="connsiteX38" fmla="*/ 205740 w 377157"/>
              <a:gd name="connsiteY38" fmla="*/ 321156 h 354330"/>
              <a:gd name="connsiteX39" fmla="*/ 191553 w 377157"/>
              <a:gd name="connsiteY39" fmla="*/ 292453 h 354330"/>
              <a:gd name="connsiteX40" fmla="*/ 148153 w 377157"/>
              <a:gd name="connsiteY40" fmla="*/ 217170 h 354330"/>
              <a:gd name="connsiteX41" fmla="*/ 160020 w 377157"/>
              <a:gd name="connsiteY41" fmla="*/ 217170 h 354330"/>
              <a:gd name="connsiteX42" fmla="*/ 182880 w 377157"/>
              <a:gd name="connsiteY42" fmla="*/ 194310 h 354330"/>
              <a:gd name="connsiteX43" fmla="*/ 160020 w 377157"/>
              <a:gd name="connsiteY43" fmla="*/ 171450 h 354330"/>
              <a:gd name="connsiteX44" fmla="*/ 153987 w 377157"/>
              <a:gd name="connsiteY44" fmla="*/ 171450 h 354330"/>
              <a:gd name="connsiteX45" fmla="*/ 171450 w 377157"/>
              <a:gd name="connsiteY45" fmla="*/ 125730 h 354330"/>
              <a:gd name="connsiteX46" fmla="*/ 102870 w 377157"/>
              <a:gd name="connsiteY46" fmla="*/ 57150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7157" h="354330">
                <a:moveTo>
                  <a:pt x="318863" y="68591"/>
                </a:moveTo>
                <a:cubicBezTo>
                  <a:pt x="319242" y="68584"/>
                  <a:pt x="319626" y="68580"/>
                  <a:pt x="320008" y="68580"/>
                </a:cubicBezTo>
                <a:cubicBezTo>
                  <a:pt x="327554" y="68580"/>
                  <a:pt x="334760" y="70043"/>
                  <a:pt x="341352" y="72700"/>
                </a:cubicBezTo>
                <a:cubicBezTo>
                  <a:pt x="362342" y="81156"/>
                  <a:pt x="377158" y="101713"/>
                  <a:pt x="377158" y="125730"/>
                </a:cubicBezTo>
                <a:cubicBezTo>
                  <a:pt x="377158" y="157293"/>
                  <a:pt x="351571" y="182880"/>
                  <a:pt x="320008" y="182880"/>
                </a:cubicBezTo>
                <a:cubicBezTo>
                  <a:pt x="318225" y="182880"/>
                  <a:pt x="316460" y="182798"/>
                  <a:pt x="314718" y="182638"/>
                </a:cubicBezTo>
                <a:cubicBezTo>
                  <a:pt x="305318" y="181776"/>
                  <a:pt x="296577" y="178637"/>
                  <a:pt x="289051" y="173777"/>
                </a:cubicBezTo>
                <a:lnTo>
                  <a:pt x="299317" y="216155"/>
                </a:lnTo>
                <a:cubicBezTo>
                  <a:pt x="303672" y="234139"/>
                  <a:pt x="290050" y="251458"/>
                  <a:pt x="271545" y="251458"/>
                </a:cubicBezTo>
                <a:lnTo>
                  <a:pt x="254119" y="251458"/>
                </a:lnTo>
                <a:cubicBezTo>
                  <a:pt x="235604" y="251458"/>
                  <a:pt x="221980" y="234123"/>
                  <a:pt x="226353" y="216132"/>
                </a:cubicBezTo>
                <a:lnTo>
                  <a:pt x="236649" y="173786"/>
                </a:lnTo>
                <a:cubicBezTo>
                  <a:pt x="229119" y="178646"/>
                  <a:pt x="220375" y="181783"/>
                  <a:pt x="210970" y="182640"/>
                </a:cubicBezTo>
                <a:cubicBezTo>
                  <a:pt x="209238" y="182800"/>
                  <a:pt x="207482" y="182880"/>
                  <a:pt x="205708" y="182880"/>
                </a:cubicBezTo>
                <a:cubicBezTo>
                  <a:pt x="205226" y="182880"/>
                  <a:pt x="204743" y="182873"/>
                  <a:pt x="204263" y="182862"/>
                </a:cubicBezTo>
                <a:cubicBezTo>
                  <a:pt x="201730" y="173036"/>
                  <a:pt x="196011" y="164489"/>
                  <a:pt x="188273" y="158388"/>
                </a:cubicBezTo>
                <a:cubicBezTo>
                  <a:pt x="192152" y="148246"/>
                  <a:pt x="194278" y="137236"/>
                  <a:pt x="194278" y="125730"/>
                </a:cubicBezTo>
                <a:cubicBezTo>
                  <a:pt x="194278" y="107036"/>
                  <a:pt x="188668" y="89652"/>
                  <a:pt x="179040" y="75170"/>
                </a:cubicBezTo>
                <a:cubicBezTo>
                  <a:pt x="180764" y="74259"/>
                  <a:pt x="182540" y="73434"/>
                  <a:pt x="184361" y="72700"/>
                </a:cubicBezTo>
                <a:cubicBezTo>
                  <a:pt x="190956" y="70043"/>
                  <a:pt x="198162" y="68580"/>
                  <a:pt x="205708" y="68580"/>
                </a:cubicBezTo>
                <a:cubicBezTo>
                  <a:pt x="206090" y="68580"/>
                  <a:pt x="206472" y="68584"/>
                  <a:pt x="206853" y="68591"/>
                </a:cubicBezTo>
                <a:cubicBezTo>
                  <a:pt x="206101" y="64895"/>
                  <a:pt x="205708" y="61068"/>
                  <a:pt x="205708" y="57150"/>
                </a:cubicBezTo>
                <a:cubicBezTo>
                  <a:pt x="205708" y="53238"/>
                  <a:pt x="206101" y="49419"/>
                  <a:pt x="206849" y="45728"/>
                </a:cubicBezTo>
                <a:cubicBezTo>
                  <a:pt x="212141" y="19638"/>
                  <a:pt x="235207" y="0"/>
                  <a:pt x="262858" y="0"/>
                </a:cubicBezTo>
                <a:cubicBezTo>
                  <a:pt x="290509" y="0"/>
                  <a:pt x="313575" y="19638"/>
                  <a:pt x="318867" y="45728"/>
                </a:cubicBezTo>
                <a:cubicBezTo>
                  <a:pt x="319615" y="49419"/>
                  <a:pt x="320008" y="53238"/>
                  <a:pt x="320008" y="57150"/>
                </a:cubicBezTo>
                <a:cubicBezTo>
                  <a:pt x="320008" y="61068"/>
                  <a:pt x="319613" y="64895"/>
                  <a:pt x="318863" y="68591"/>
                </a:cubicBezTo>
                <a:close/>
                <a:moveTo>
                  <a:pt x="102870" y="57150"/>
                </a:moveTo>
                <a:cubicBezTo>
                  <a:pt x="64994" y="57150"/>
                  <a:pt x="34290" y="87854"/>
                  <a:pt x="34290" y="125730"/>
                </a:cubicBezTo>
                <a:cubicBezTo>
                  <a:pt x="34290" y="143294"/>
                  <a:pt x="40893" y="159317"/>
                  <a:pt x="51753" y="171450"/>
                </a:cubicBezTo>
                <a:lnTo>
                  <a:pt x="45720" y="171450"/>
                </a:lnTo>
                <a:cubicBezTo>
                  <a:pt x="33095" y="171450"/>
                  <a:pt x="22860" y="181684"/>
                  <a:pt x="22860" y="194310"/>
                </a:cubicBezTo>
                <a:cubicBezTo>
                  <a:pt x="22860" y="206936"/>
                  <a:pt x="33095" y="217170"/>
                  <a:pt x="45720" y="217170"/>
                </a:cubicBezTo>
                <a:lnTo>
                  <a:pt x="57587" y="217170"/>
                </a:lnTo>
                <a:cubicBezTo>
                  <a:pt x="49112" y="258272"/>
                  <a:pt x="26688" y="281996"/>
                  <a:pt x="14187" y="292453"/>
                </a:cubicBezTo>
                <a:cubicBezTo>
                  <a:pt x="6256" y="299087"/>
                  <a:pt x="0" y="309273"/>
                  <a:pt x="0" y="321156"/>
                </a:cubicBezTo>
                <a:cubicBezTo>
                  <a:pt x="0" y="339478"/>
                  <a:pt x="14853" y="354330"/>
                  <a:pt x="33174" y="354330"/>
                </a:cubicBezTo>
                <a:lnTo>
                  <a:pt x="172566" y="354330"/>
                </a:lnTo>
                <a:cubicBezTo>
                  <a:pt x="190888" y="354330"/>
                  <a:pt x="205740" y="339478"/>
                  <a:pt x="205740" y="321156"/>
                </a:cubicBezTo>
                <a:cubicBezTo>
                  <a:pt x="205740" y="309273"/>
                  <a:pt x="199483" y="299087"/>
                  <a:pt x="191553" y="292453"/>
                </a:cubicBezTo>
                <a:cubicBezTo>
                  <a:pt x="179052" y="281996"/>
                  <a:pt x="156628" y="258272"/>
                  <a:pt x="148153" y="217170"/>
                </a:cubicBezTo>
                <a:lnTo>
                  <a:pt x="160020" y="217170"/>
                </a:lnTo>
                <a:cubicBezTo>
                  <a:pt x="172645" y="217170"/>
                  <a:pt x="182880" y="206936"/>
                  <a:pt x="182880" y="194310"/>
                </a:cubicBezTo>
                <a:cubicBezTo>
                  <a:pt x="182880" y="181684"/>
                  <a:pt x="172645" y="171450"/>
                  <a:pt x="160020" y="171450"/>
                </a:cubicBezTo>
                <a:lnTo>
                  <a:pt x="153987" y="171450"/>
                </a:lnTo>
                <a:cubicBezTo>
                  <a:pt x="164847" y="159317"/>
                  <a:pt x="171450" y="143294"/>
                  <a:pt x="171450" y="125730"/>
                </a:cubicBezTo>
                <a:cubicBezTo>
                  <a:pt x="171450" y="87854"/>
                  <a:pt x="140746" y="57150"/>
                  <a:pt x="102870" y="5715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5" name="TextBox 24">
            <a:extLst>
              <a:ext uri="{FF2B5EF4-FFF2-40B4-BE49-F238E27FC236}">
                <a16:creationId xmlns:a16="http://schemas.microsoft.com/office/drawing/2014/main" id="{E3551431-631D-707C-CC29-EBEC71C22AF1}"/>
              </a:ext>
            </a:extLst>
          </p:cNvPr>
          <p:cNvSpPr txBox="1">
            <a:spLocks/>
          </p:cNvSpPr>
          <p:nvPr/>
        </p:nvSpPr>
        <p:spPr>
          <a:xfrm>
            <a:off x="1483991" y="4527360"/>
            <a:ext cx="4277046" cy="847540"/>
          </a:xfrm>
          <a:prstGeom prst="rect">
            <a:avLst/>
          </a:prstGeom>
          <a:noFill/>
        </p:spPr>
        <p:txBody>
          <a:bodyPr wrap="square" lIns="0" tIns="0" rIns="0" bIns="0" anchor="ctr" anchorCtr="0">
            <a:spAutoFit/>
          </a:bodyPr>
          <a:lstStyle/>
          <a:p>
            <a:pPr defTabSz="932597">
              <a:spcAft>
                <a:spcPts val="1836"/>
              </a:spcAft>
              <a:buClr>
                <a:srgbClr val="49C5B1"/>
              </a:buClr>
              <a:buSzPct val="90000"/>
              <a:defRPr/>
            </a:pPr>
            <a:r>
              <a:rPr lang="en-US" sz="1836">
                <a:cs typeface="Segoe Sans Display" pitchFamily="2" charset="0"/>
              </a:rPr>
              <a:t>Planning engine that guides conversation </a:t>
            </a:r>
            <a:br>
              <a:rPr lang="en-US" sz="1836">
                <a:cs typeface="Segoe Sans Display" pitchFamily="2" charset="0"/>
              </a:rPr>
            </a:br>
            <a:r>
              <a:rPr lang="en-US" sz="1836">
                <a:cs typeface="Segoe Sans Display" pitchFamily="2" charset="0"/>
              </a:rPr>
              <a:t>to extract </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intents</a:t>
            </a:r>
            <a:r>
              <a:rPr lang="en-US" sz="1836">
                <a:cs typeface="Segoe Sans Display" pitchFamily="2" charset="0"/>
              </a:rPr>
              <a:t> and map to app actions</a:t>
            </a:r>
          </a:p>
        </p:txBody>
      </p:sp>
      <p:sp>
        <p:nvSpPr>
          <p:cNvPr id="26" name="Graphic 67" descr="two people and a checkmark">
            <a:extLst>
              <a:ext uri="{FF2B5EF4-FFF2-40B4-BE49-F238E27FC236}">
                <a16:creationId xmlns:a16="http://schemas.microsoft.com/office/drawing/2014/main" id="{A2B8E341-31F8-2DE8-1E65-DE9CE8DD6A5D}"/>
              </a:ext>
            </a:extLst>
          </p:cNvPr>
          <p:cNvSpPr>
            <a:spLocks noChangeAspect="1"/>
          </p:cNvSpPr>
          <p:nvPr/>
        </p:nvSpPr>
        <p:spPr>
          <a:xfrm>
            <a:off x="869878" y="5794855"/>
            <a:ext cx="418296" cy="322079"/>
          </a:xfrm>
          <a:custGeom>
            <a:avLst/>
            <a:gdLst>
              <a:gd name="connsiteX0" fmla="*/ 111369 w 389792"/>
              <a:gd name="connsiteY0" fmla="*/ 148492 h 371230"/>
              <a:gd name="connsiteX1" fmla="*/ 185615 w 389792"/>
              <a:gd name="connsiteY1" fmla="*/ 74246 h 371230"/>
              <a:gd name="connsiteX2" fmla="*/ 111369 w 389792"/>
              <a:gd name="connsiteY2" fmla="*/ 0 h 371230"/>
              <a:gd name="connsiteX3" fmla="*/ 37123 w 389792"/>
              <a:gd name="connsiteY3" fmla="*/ 74246 h 371230"/>
              <a:gd name="connsiteX4" fmla="*/ 111369 w 389792"/>
              <a:gd name="connsiteY4" fmla="*/ 148492 h 371230"/>
              <a:gd name="connsiteX5" fmla="*/ 278423 w 389792"/>
              <a:gd name="connsiteY5" fmla="*/ 148492 h 371230"/>
              <a:gd name="connsiteX6" fmla="*/ 334108 w 389792"/>
              <a:gd name="connsiteY6" fmla="*/ 92808 h 371230"/>
              <a:gd name="connsiteX7" fmla="*/ 278423 w 389792"/>
              <a:gd name="connsiteY7" fmla="*/ 37123 h 371230"/>
              <a:gd name="connsiteX8" fmla="*/ 222739 w 389792"/>
              <a:gd name="connsiteY8" fmla="*/ 92808 h 371230"/>
              <a:gd name="connsiteX9" fmla="*/ 278423 w 389792"/>
              <a:gd name="connsiteY9" fmla="*/ 148492 h 371230"/>
              <a:gd name="connsiteX10" fmla="*/ 41763 w 389792"/>
              <a:gd name="connsiteY10" fmla="*/ 185615 h 371230"/>
              <a:gd name="connsiteX11" fmla="*/ 0 w 389792"/>
              <a:gd name="connsiteY11" fmla="*/ 227379 h 371230"/>
              <a:gd name="connsiteX12" fmla="*/ 0 w 389792"/>
              <a:gd name="connsiteY12" fmla="*/ 232019 h 371230"/>
              <a:gd name="connsiteX13" fmla="*/ 111369 w 389792"/>
              <a:gd name="connsiteY13" fmla="*/ 315546 h 371230"/>
              <a:gd name="connsiteX14" fmla="*/ 172220 w 389792"/>
              <a:gd name="connsiteY14" fmla="*/ 304177 h 371230"/>
              <a:gd name="connsiteX15" fmla="*/ 167054 w 389792"/>
              <a:gd name="connsiteY15" fmla="*/ 269142 h 371230"/>
              <a:gd name="connsiteX16" fmla="*/ 197504 w 389792"/>
              <a:gd name="connsiteY16" fmla="*/ 189014 h 371230"/>
              <a:gd name="connsiteX17" fmla="*/ 180975 w 389792"/>
              <a:gd name="connsiteY17" fmla="*/ 185615 h 371230"/>
              <a:gd name="connsiteX18" fmla="*/ 41763 w 389792"/>
              <a:gd name="connsiteY18" fmla="*/ 185615 h 371230"/>
              <a:gd name="connsiteX19" fmla="*/ 389792 w 389792"/>
              <a:gd name="connsiteY19" fmla="*/ 269142 h 371230"/>
              <a:gd name="connsiteX20" fmla="*/ 287704 w 389792"/>
              <a:gd name="connsiteY20" fmla="*/ 371231 h 371230"/>
              <a:gd name="connsiteX21" fmla="*/ 185615 w 389792"/>
              <a:gd name="connsiteY21" fmla="*/ 269142 h 371230"/>
              <a:gd name="connsiteX22" fmla="*/ 287704 w 389792"/>
              <a:gd name="connsiteY22" fmla="*/ 167054 h 371230"/>
              <a:gd name="connsiteX23" fmla="*/ 389792 w 389792"/>
              <a:gd name="connsiteY23" fmla="*/ 269142 h 371230"/>
              <a:gd name="connsiteX24" fmla="*/ 336825 w 389792"/>
              <a:gd name="connsiteY24" fmla="*/ 225456 h 371230"/>
              <a:gd name="connsiteX25" fmla="*/ 269142 w 389792"/>
              <a:gd name="connsiteY25" fmla="*/ 293141 h 371230"/>
              <a:gd name="connsiteX26" fmla="*/ 238583 w 389792"/>
              <a:gd name="connsiteY26" fmla="*/ 262579 h 371230"/>
              <a:gd name="connsiteX27" fmla="*/ 225456 w 389792"/>
              <a:gd name="connsiteY27" fmla="*/ 262579 h 371230"/>
              <a:gd name="connsiteX28" fmla="*/ 225456 w 389792"/>
              <a:gd name="connsiteY28" fmla="*/ 275706 h 371230"/>
              <a:gd name="connsiteX29" fmla="*/ 262579 w 389792"/>
              <a:gd name="connsiteY29" fmla="*/ 312829 h 371230"/>
              <a:gd name="connsiteX30" fmla="*/ 275706 w 389792"/>
              <a:gd name="connsiteY30" fmla="*/ 312829 h 371230"/>
              <a:gd name="connsiteX31" fmla="*/ 349952 w 389792"/>
              <a:gd name="connsiteY31" fmla="*/ 238583 h 371230"/>
              <a:gd name="connsiteX32" fmla="*/ 349952 w 389792"/>
              <a:gd name="connsiteY32" fmla="*/ 225456 h 371230"/>
              <a:gd name="connsiteX33" fmla="*/ 336825 w 389792"/>
              <a:gd name="connsiteY33" fmla="*/ 225456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9792" h="371230">
                <a:moveTo>
                  <a:pt x="111369" y="148492"/>
                </a:moveTo>
                <a:cubicBezTo>
                  <a:pt x="152374" y="148492"/>
                  <a:pt x="185615" y="115251"/>
                  <a:pt x="185615" y="74246"/>
                </a:cubicBezTo>
                <a:cubicBezTo>
                  <a:pt x="185615" y="33241"/>
                  <a:pt x="152374" y="0"/>
                  <a:pt x="111369" y="0"/>
                </a:cubicBezTo>
                <a:cubicBezTo>
                  <a:pt x="70364" y="0"/>
                  <a:pt x="37123" y="33241"/>
                  <a:pt x="37123" y="74246"/>
                </a:cubicBezTo>
                <a:cubicBezTo>
                  <a:pt x="37123" y="115251"/>
                  <a:pt x="70364" y="148492"/>
                  <a:pt x="111369" y="148492"/>
                </a:cubicBezTo>
                <a:close/>
                <a:moveTo>
                  <a:pt x="278423" y="148492"/>
                </a:moveTo>
                <a:cubicBezTo>
                  <a:pt x="309178" y="148492"/>
                  <a:pt x="334108" y="123561"/>
                  <a:pt x="334108" y="92808"/>
                </a:cubicBezTo>
                <a:cubicBezTo>
                  <a:pt x="334108" y="62054"/>
                  <a:pt x="309178" y="37123"/>
                  <a:pt x="278423" y="37123"/>
                </a:cubicBezTo>
                <a:cubicBezTo>
                  <a:pt x="247669" y="37123"/>
                  <a:pt x="222739" y="62054"/>
                  <a:pt x="222739" y="92808"/>
                </a:cubicBezTo>
                <a:cubicBezTo>
                  <a:pt x="222739" y="123561"/>
                  <a:pt x="247669" y="148492"/>
                  <a:pt x="278423" y="148492"/>
                </a:cubicBezTo>
                <a:close/>
                <a:moveTo>
                  <a:pt x="41763" y="185615"/>
                </a:moveTo>
                <a:cubicBezTo>
                  <a:pt x="18698" y="185615"/>
                  <a:pt x="0" y="204314"/>
                  <a:pt x="0" y="227379"/>
                </a:cubicBezTo>
                <a:lnTo>
                  <a:pt x="0" y="232019"/>
                </a:lnTo>
                <a:cubicBezTo>
                  <a:pt x="0" y="232019"/>
                  <a:pt x="0" y="315546"/>
                  <a:pt x="111369" y="315546"/>
                </a:cubicBezTo>
                <a:cubicBezTo>
                  <a:pt x="137167" y="315546"/>
                  <a:pt x="156990" y="311064"/>
                  <a:pt x="172220" y="304177"/>
                </a:cubicBezTo>
                <a:cubicBezTo>
                  <a:pt x="168860" y="293089"/>
                  <a:pt x="167054" y="281326"/>
                  <a:pt x="167054" y="269142"/>
                </a:cubicBezTo>
                <a:cubicBezTo>
                  <a:pt x="167054" y="238388"/>
                  <a:pt x="178560" y="210323"/>
                  <a:pt x="197504" y="189014"/>
                </a:cubicBezTo>
                <a:cubicBezTo>
                  <a:pt x="192435" y="186827"/>
                  <a:pt x="186846" y="185615"/>
                  <a:pt x="180975" y="185615"/>
                </a:cubicBezTo>
                <a:lnTo>
                  <a:pt x="41763" y="185615"/>
                </a:lnTo>
                <a:close/>
                <a:moveTo>
                  <a:pt x="389792" y="269142"/>
                </a:moveTo>
                <a:cubicBezTo>
                  <a:pt x="389792" y="325525"/>
                  <a:pt x="344086" y="371231"/>
                  <a:pt x="287704" y="371231"/>
                </a:cubicBezTo>
                <a:cubicBezTo>
                  <a:pt x="231321" y="371231"/>
                  <a:pt x="185615" y="325525"/>
                  <a:pt x="185615" y="269142"/>
                </a:cubicBezTo>
                <a:cubicBezTo>
                  <a:pt x="185615" y="212760"/>
                  <a:pt x="231321" y="167054"/>
                  <a:pt x="287704" y="167054"/>
                </a:cubicBezTo>
                <a:cubicBezTo>
                  <a:pt x="344086" y="167054"/>
                  <a:pt x="389792" y="212760"/>
                  <a:pt x="389792" y="269142"/>
                </a:cubicBezTo>
                <a:close/>
                <a:moveTo>
                  <a:pt x="336825" y="225456"/>
                </a:moveTo>
                <a:lnTo>
                  <a:pt x="269142" y="293141"/>
                </a:lnTo>
                <a:lnTo>
                  <a:pt x="238583" y="262579"/>
                </a:lnTo>
                <a:cubicBezTo>
                  <a:pt x="234958" y="258956"/>
                  <a:pt x="229081" y="258956"/>
                  <a:pt x="225456" y="262579"/>
                </a:cubicBezTo>
                <a:cubicBezTo>
                  <a:pt x="221833" y="266204"/>
                  <a:pt x="221833" y="272081"/>
                  <a:pt x="225456" y="275706"/>
                </a:cubicBezTo>
                <a:lnTo>
                  <a:pt x="262579" y="312829"/>
                </a:lnTo>
                <a:cubicBezTo>
                  <a:pt x="266204" y="316452"/>
                  <a:pt x="272081" y="316452"/>
                  <a:pt x="275706" y="312829"/>
                </a:cubicBezTo>
                <a:lnTo>
                  <a:pt x="349952" y="238583"/>
                </a:lnTo>
                <a:cubicBezTo>
                  <a:pt x="353575" y="234958"/>
                  <a:pt x="353575" y="229081"/>
                  <a:pt x="349952" y="225456"/>
                </a:cubicBezTo>
                <a:cubicBezTo>
                  <a:pt x="346327" y="221833"/>
                  <a:pt x="340450" y="221833"/>
                  <a:pt x="336825" y="225456"/>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1" name="TextBox 30">
            <a:extLst>
              <a:ext uri="{FF2B5EF4-FFF2-40B4-BE49-F238E27FC236}">
                <a16:creationId xmlns:a16="http://schemas.microsoft.com/office/drawing/2014/main" id="{E6704AA1-8ED9-86E4-5287-E49BCEC504B5}"/>
              </a:ext>
            </a:extLst>
          </p:cNvPr>
          <p:cNvSpPr txBox="1">
            <a:spLocks/>
          </p:cNvSpPr>
          <p:nvPr/>
        </p:nvSpPr>
        <p:spPr>
          <a:xfrm>
            <a:off x="1466056" y="5789232"/>
            <a:ext cx="4211990" cy="576274"/>
          </a:xfrm>
          <a:prstGeom prst="rect">
            <a:avLst/>
          </a:prstGeom>
          <a:noFill/>
        </p:spPr>
        <p:txBody>
          <a:bodyPr wrap="square" lIns="0" tIns="0" rIns="0" bIns="0" anchor="ctr" anchorCtr="0">
            <a:spAutoFit/>
          </a:bodyPr>
          <a:lstStyle/>
          <a:p>
            <a:pPr defTabSz="932597">
              <a:spcAft>
                <a:spcPts val="1836"/>
              </a:spcAft>
              <a:buClr>
                <a:srgbClr val="49C5B1"/>
              </a:buClr>
              <a:buSzPct val="90000"/>
              <a:defRPr/>
            </a:pP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LLM modularity </a:t>
            </a:r>
            <a:r>
              <a:rPr lang="en-US" sz="1836">
                <a:cs typeface="Segoe Sans Display" pitchFamily="2" charset="0"/>
              </a:rPr>
              <a:t>– developers can use any LLM they choose</a:t>
            </a:r>
          </a:p>
        </p:txBody>
      </p:sp>
      <p:sp>
        <p:nvSpPr>
          <p:cNvPr id="33" name="Rectangle: Rounded Corners 15">
            <a:extLst>
              <a:ext uri="{FF2B5EF4-FFF2-40B4-BE49-F238E27FC236}">
                <a16:creationId xmlns:a16="http://schemas.microsoft.com/office/drawing/2014/main" id="{09F51433-575E-F28A-9B65-2BB50FB5EA1A}"/>
              </a:ext>
              <a:ext uri="{C183D7F6-B498-43B3-948B-1728B52AA6E4}">
                <adec:decorative xmlns:adec="http://schemas.microsoft.com/office/drawing/2017/decorative" val="0"/>
              </a:ext>
            </a:extLst>
          </p:cNvPr>
          <p:cNvSpPr/>
          <p:nvPr/>
        </p:nvSpPr>
        <p:spPr>
          <a:xfrm>
            <a:off x="6119075" y="1902294"/>
            <a:ext cx="5722308" cy="452904"/>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@bot make a task for Babak from this</a:t>
            </a:r>
          </a:p>
        </p:txBody>
      </p:sp>
      <p:sp>
        <p:nvSpPr>
          <p:cNvPr id="35" name="Rectangle: Rounded Corners 12">
            <a:extLst>
              <a:ext uri="{FF2B5EF4-FFF2-40B4-BE49-F238E27FC236}">
                <a16:creationId xmlns:a16="http://schemas.microsoft.com/office/drawing/2014/main" id="{05055A6F-6448-E31E-1967-784276F10C87}"/>
              </a:ext>
              <a:ext uri="{C183D7F6-B498-43B3-948B-1728B52AA6E4}">
                <adec:decorative xmlns:adec="http://schemas.microsoft.com/office/drawing/2017/decorative" val="1"/>
              </a:ext>
            </a:extLst>
          </p:cNvPr>
          <p:cNvSpPr/>
          <p:nvPr/>
        </p:nvSpPr>
        <p:spPr>
          <a:xfrm>
            <a:off x="6119075" y="3139387"/>
            <a:ext cx="2862000" cy="1140153"/>
          </a:xfrm>
          <a:prstGeom prst="roundRect">
            <a:avLst>
              <a:gd name="adj" fmla="val 49213"/>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ctr" anchorCtr="0" forceAA="0" compatLnSpc="1">
            <a:prstTxWarp prst="textNoShape">
              <a:avLst/>
            </a:prstTxWarp>
            <a:noAutofit/>
          </a:bodyPr>
          <a:lstStyle/>
          <a:p>
            <a:pPr algn="ctr" defTabSz="951005" fontAlgn="base">
              <a:spcBef>
                <a:spcPts val="612"/>
              </a:spcBef>
              <a:spcAft>
                <a:spcPct val="0"/>
              </a:spcAft>
              <a:defRPr/>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Copilot built with </a:t>
            </a:r>
            <a:br>
              <a:rPr lang="en-US" sz="1632">
                <a:gradFill>
                  <a:gsLst>
                    <a:gs pos="1399">
                      <a:srgbClr val="FFFFFF"/>
                    </a:gs>
                    <a:gs pos="17000">
                      <a:srgbClr val="FFFFFF"/>
                    </a:gs>
                  </a:gsLst>
                  <a:path path="circle">
                    <a:fillToRect l="100000" t="100000"/>
                  </a:path>
                </a:gradFill>
                <a:latin typeface="+mj-lt"/>
                <a:cs typeface="Segoe UI" panose="020B0502040204020203" pitchFamily="34" charset="0"/>
              </a:rPr>
            </a:b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the  Teams AI Library</a:t>
            </a:r>
          </a:p>
        </p:txBody>
      </p:sp>
      <p:sp>
        <p:nvSpPr>
          <p:cNvPr id="37" name="Rectangle: Rounded Corners 15">
            <a:extLst>
              <a:ext uri="{FF2B5EF4-FFF2-40B4-BE49-F238E27FC236}">
                <a16:creationId xmlns:a16="http://schemas.microsoft.com/office/drawing/2014/main" id="{73DF1ED8-6AD6-F37E-22D1-9F060C8A397B}"/>
              </a:ext>
              <a:ext uri="{C183D7F6-B498-43B3-948B-1728B52AA6E4}">
                <adec:decorative xmlns:adec="http://schemas.microsoft.com/office/drawing/2017/decorative" val="0"/>
              </a:ext>
            </a:extLst>
          </p:cNvPr>
          <p:cNvSpPr/>
          <p:nvPr/>
        </p:nvSpPr>
        <p:spPr>
          <a:xfrm>
            <a:off x="9909258" y="3183528"/>
            <a:ext cx="1932859" cy="452904"/>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LLM</a:t>
            </a:r>
          </a:p>
        </p:txBody>
      </p:sp>
      <p:sp>
        <p:nvSpPr>
          <p:cNvPr id="39" name="Rectangle: Rounded Corners 15">
            <a:extLst>
              <a:ext uri="{FF2B5EF4-FFF2-40B4-BE49-F238E27FC236}">
                <a16:creationId xmlns:a16="http://schemas.microsoft.com/office/drawing/2014/main" id="{48F28F38-F995-6658-A6DE-26817A2FD21F}"/>
              </a:ext>
              <a:ext uri="{C183D7F6-B498-43B3-948B-1728B52AA6E4}">
                <adec:decorative xmlns:adec="http://schemas.microsoft.com/office/drawing/2017/decorative" val="0"/>
              </a:ext>
            </a:extLst>
          </p:cNvPr>
          <p:cNvSpPr/>
          <p:nvPr/>
        </p:nvSpPr>
        <p:spPr>
          <a:xfrm>
            <a:off x="9909257" y="3833723"/>
            <a:ext cx="1932860" cy="452904"/>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Microsoft 365</a:t>
            </a:r>
          </a:p>
        </p:txBody>
      </p:sp>
      <p:sp>
        <p:nvSpPr>
          <p:cNvPr id="41" name="Rectangle: Rounded Corners 15">
            <a:extLst>
              <a:ext uri="{FF2B5EF4-FFF2-40B4-BE49-F238E27FC236}">
                <a16:creationId xmlns:a16="http://schemas.microsoft.com/office/drawing/2014/main" id="{9F880A08-0BBD-7BCF-558E-092E07833CB9}"/>
              </a:ext>
              <a:ext uri="{C183D7F6-B498-43B3-948B-1728B52AA6E4}">
                <adec:decorative xmlns:adec="http://schemas.microsoft.com/office/drawing/2017/decorative" val="0"/>
              </a:ext>
            </a:extLst>
          </p:cNvPr>
          <p:cNvSpPr/>
          <p:nvPr/>
        </p:nvSpPr>
        <p:spPr>
          <a:xfrm>
            <a:off x="6119075" y="5075340"/>
            <a:ext cx="5722308" cy="452904"/>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Here’s the new task for Babak, everything look good</a:t>
            </a:r>
          </a:p>
        </p:txBody>
      </p:sp>
      <p:pic>
        <p:nvPicPr>
          <p:cNvPr id="3" name="Picture 2">
            <a:extLst>
              <a:ext uri="{FF2B5EF4-FFF2-40B4-BE49-F238E27FC236}">
                <a16:creationId xmlns:a16="http://schemas.microsoft.com/office/drawing/2014/main" id="{0F43E7A7-71E2-2FA2-19DF-0BC996F936A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7276690">
            <a:off x="4628900" y="2464466"/>
            <a:ext cx="434115" cy="461741"/>
          </a:xfrm>
          <a:prstGeom prst="rect">
            <a:avLst/>
          </a:prstGeom>
        </p:spPr>
      </p:pic>
    </p:spTree>
    <p:extLst>
      <p:ext uri="{BB962C8B-B14F-4D97-AF65-F5344CB8AC3E}">
        <p14:creationId xmlns:p14="http://schemas.microsoft.com/office/powerpoint/2010/main" val="327032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200"/>
                                  </p:stCondLst>
                                  <p:childTnLst>
                                    <p:animMotion origin="layout" path="M -0.02786 0.00023 L -1.66667E-6 1.48148E-6 " pathEditMode="relative" rAng="0" ptsTypes="AA">
                                      <p:cBhvr>
                                        <p:cTn id="9" dur="700" fill="hold"/>
                                        <p:tgtEl>
                                          <p:spTgt spid="20"/>
                                        </p:tgtEl>
                                        <p:attrNameLst>
                                          <p:attrName>ppt_x</p:attrName>
                                          <p:attrName>ppt_y</p:attrName>
                                        </p:attrNameLst>
                                      </p:cBhvr>
                                      <p:rCtr x="1393" y="-23"/>
                                    </p:animMotion>
                                  </p:childTnLst>
                                </p:cTn>
                              </p:par>
                              <p:par>
                                <p:cTn id="10" presetID="10" presetClass="entr" presetSubtype="0" fill="hold" grpId="0" nodeType="withEffect">
                                  <p:stCondLst>
                                    <p:cond delay="3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50000" fill="hold" grpId="1" nodeType="withEffect">
                                  <p:stCondLst>
                                    <p:cond delay="300"/>
                                  </p:stCondLst>
                                  <p:childTnLst>
                                    <p:animMotion origin="layout" path="M -0.02786 0.00023 L -1.66667E-6 -2.22222E-6 " pathEditMode="relative" rAng="0" ptsTypes="AA">
                                      <p:cBhvr>
                                        <p:cTn id="14" dur="700" fill="hold"/>
                                        <p:tgtEl>
                                          <p:spTgt spid="23"/>
                                        </p:tgtEl>
                                        <p:attrNameLst>
                                          <p:attrName>ppt_x</p:attrName>
                                          <p:attrName>ppt_y</p:attrName>
                                        </p:attrNameLst>
                                      </p:cBhvr>
                                      <p:rCtr x="1393" y="-23"/>
                                    </p:animMotion>
                                  </p:childTnLst>
                                </p:cTn>
                              </p:par>
                              <p:par>
                                <p:cTn id="15" presetID="10" presetClass="entr" presetSubtype="0" fill="hold" grpId="0" nodeType="withEffect">
                                  <p:stCondLst>
                                    <p:cond delay="4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50000" fill="hold" grpId="1" nodeType="withEffect">
                                  <p:stCondLst>
                                    <p:cond delay="400"/>
                                  </p:stCondLst>
                                  <p:childTnLst>
                                    <p:animMotion origin="layout" path="M -0.02787 0.00023 L 4.79167E-6 -3.7037E-7 " pathEditMode="relative" rAng="0" ptsTypes="AA">
                                      <p:cBhvr>
                                        <p:cTn id="19" dur="700" fill="hold"/>
                                        <p:tgtEl>
                                          <p:spTgt spid="25"/>
                                        </p:tgtEl>
                                        <p:attrNameLst>
                                          <p:attrName>ppt_x</p:attrName>
                                          <p:attrName>ppt_y</p:attrName>
                                        </p:attrNameLst>
                                      </p:cBhvr>
                                      <p:rCtr x="1393" y="-23"/>
                                    </p:animMotion>
                                  </p:childTnLst>
                                </p:cTn>
                              </p:par>
                              <p:par>
                                <p:cTn id="20" presetID="10" presetClass="entr" presetSubtype="0" fill="hold" grpId="0"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50000" fill="hold" grpId="1" nodeType="withEffect">
                                  <p:stCondLst>
                                    <p:cond delay="500"/>
                                  </p:stCondLst>
                                  <p:childTnLst>
                                    <p:animMotion origin="layout" path="M -0.02786 0.00023 L -1.66667E-6 -1.85185E-6 " pathEditMode="relative" rAng="0" ptsTypes="AA">
                                      <p:cBhvr>
                                        <p:cTn id="24" dur="700" fill="hold"/>
                                        <p:tgtEl>
                                          <p:spTgt spid="31"/>
                                        </p:tgtEl>
                                        <p:attrNameLst>
                                          <p:attrName>ppt_x</p:attrName>
                                          <p:attrName>ppt_y</p:attrName>
                                        </p:attrNameLst>
                                      </p:cBhvr>
                                      <p:rCtr x="1393" y="-23"/>
                                    </p:animMotion>
                                  </p:childTnLst>
                                </p:cTn>
                              </p:par>
                              <p:par>
                                <p:cTn id="25" presetID="53" presetClass="entr" presetSubtype="16" accel="50000" decel="5000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6" presetClass="emph" presetSubtype="0" decel="100000" autoRev="1" fill="hold" grpId="1" nodeType="withEffect">
                                  <p:stCondLst>
                                    <p:cond delay="500"/>
                                  </p:stCondLst>
                                  <p:childTnLst>
                                    <p:animScale>
                                      <p:cBhvr>
                                        <p:cTn id="31" dur="300" fill="hold"/>
                                        <p:tgtEl>
                                          <p:spTgt spid="26"/>
                                        </p:tgtEl>
                                      </p:cBhvr>
                                      <p:by x="120000" y="120000"/>
                                    </p:animScale>
                                  </p:childTnLst>
                                </p:cTn>
                              </p:par>
                              <p:par>
                                <p:cTn id="32" presetID="10" presetClass="entr" presetSubtype="0" fill="hold" grpId="0" nodeType="withEffect">
                                  <p:stCondLst>
                                    <p:cond delay="4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42" presetClass="path" presetSubtype="0" decel="100000" fill="hold" grpId="1" nodeType="withEffect">
                                  <p:stCondLst>
                                    <p:cond delay="400"/>
                                  </p:stCondLst>
                                  <p:childTnLst>
                                    <p:animMotion origin="layout" path="M 4.58333E-6 -2.59259E-6 L 4.58333E-6 0.03542 " pathEditMode="relative" rAng="0" ptsTypes="AA">
                                      <p:cBhvr>
                                        <p:cTn id="36" dur="700" spd="-100000" fill="hold"/>
                                        <p:tgtEl>
                                          <p:spTgt spid="24"/>
                                        </p:tgtEl>
                                        <p:attrNameLst>
                                          <p:attrName>ppt_x</p:attrName>
                                          <p:attrName>ppt_y</p:attrName>
                                        </p:attrNameLst>
                                      </p:cBhvr>
                                      <p:rCtr x="0" y="1759"/>
                                    </p:animMotion>
                                  </p:childTnLst>
                                </p:cTn>
                              </p:par>
                              <p:par>
                                <p:cTn id="37" presetID="10" presetClass="entr" presetSubtype="0"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42" presetClass="path" presetSubtype="0" decel="100000" fill="hold" grpId="1" nodeType="withEffect">
                                  <p:stCondLst>
                                    <p:cond delay="600"/>
                                  </p:stCondLst>
                                  <p:childTnLst>
                                    <p:animMotion origin="layout" path="M -4.58333E-6 -3.7037E-6 L -4.58333E-6 0.03542 " pathEditMode="relative" rAng="0" ptsTypes="AA">
                                      <p:cBhvr>
                                        <p:cTn id="41" dur="700" spd="-100000" fill="hold"/>
                                        <p:tgtEl>
                                          <p:spTgt spid="33"/>
                                        </p:tgtEl>
                                        <p:attrNameLst>
                                          <p:attrName>ppt_x</p:attrName>
                                          <p:attrName>ppt_y</p:attrName>
                                        </p:attrNameLst>
                                      </p:cBhvr>
                                      <p:rCtr x="0" y="1759"/>
                                    </p:animMotion>
                                  </p:childTnLst>
                                </p:cTn>
                              </p:par>
                              <p:par>
                                <p:cTn id="42" presetID="22" presetClass="entr" presetSubtype="1" fill="hold" nodeType="withEffect">
                                  <p:stCondLst>
                                    <p:cond delay="60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42" presetClass="path" presetSubtype="0" decel="100000" fill="hold" nodeType="withEffect">
                                  <p:stCondLst>
                                    <p:cond delay="600"/>
                                  </p:stCondLst>
                                  <p:childTnLst>
                                    <p:animMotion origin="layout" path="M -1.45833E-6 4.07407E-6 L -1.45833E-6 0.03541 " pathEditMode="relative" rAng="0" ptsTypes="AA">
                                      <p:cBhvr>
                                        <p:cTn id="46" dur="700" spd="-100000" fill="hold"/>
                                        <p:tgtEl>
                                          <p:spTgt spid="34"/>
                                        </p:tgtEl>
                                        <p:attrNameLst>
                                          <p:attrName>ppt_x</p:attrName>
                                          <p:attrName>ppt_y</p:attrName>
                                        </p:attrNameLst>
                                      </p:cBhvr>
                                      <p:rCtr x="0" y="1759"/>
                                    </p:animMotion>
                                  </p:childTnLst>
                                </p:cTn>
                              </p:par>
                              <p:par>
                                <p:cTn id="47" presetID="22" presetClass="entr" presetSubtype="1" fill="hold" nodeType="withEffect">
                                  <p:stCondLst>
                                    <p:cond delay="600"/>
                                  </p:stCondLst>
                                  <p:childTnLst>
                                    <p:set>
                                      <p:cBhvr>
                                        <p:cTn id="48" dur="1" fill="hold">
                                          <p:stCondLst>
                                            <p:cond delay="0"/>
                                          </p:stCondLst>
                                        </p:cTn>
                                        <p:tgtEl>
                                          <p:spTgt spid="40"/>
                                        </p:tgtEl>
                                        <p:attrNameLst>
                                          <p:attrName>style.visibility</p:attrName>
                                        </p:attrNameLst>
                                      </p:cBhvr>
                                      <p:to>
                                        <p:strVal val="visible"/>
                                      </p:to>
                                    </p:set>
                                    <p:animEffect transition="in" filter="wipe(up)">
                                      <p:cBhvr>
                                        <p:cTn id="49" dur="500"/>
                                        <p:tgtEl>
                                          <p:spTgt spid="40"/>
                                        </p:tgtEl>
                                      </p:cBhvr>
                                    </p:animEffect>
                                  </p:childTnLst>
                                </p:cTn>
                              </p:par>
                              <p:par>
                                <p:cTn id="50" presetID="42" presetClass="path" presetSubtype="0" decel="100000" fill="hold" nodeType="withEffect">
                                  <p:stCondLst>
                                    <p:cond delay="600"/>
                                  </p:stCondLst>
                                  <p:childTnLst>
                                    <p:animMotion origin="layout" path="M -1.45833E-6 -3.7037E-7 L -1.45833E-6 0.03542 " pathEditMode="relative" rAng="0" ptsTypes="AA">
                                      <p:cBhvr>
                                        <p:cTn id="51" dur="700" spd="-100000" fill="hold"/>
                                        <p:tgtEl>
                                          <p:spTgt spid="40"/>
                                        </p:tgtEl>
                                        <p:attrNameLst>
                                          <p:attrName>ppt_x</p:attrName>
                                          <p:attrName>ppt_y</p:attrName>
                                        </p:attrNameLst>
                                      </p:cBhvr>
                                      <p:rCtr x="0" y="1759"/>
                                    </p:animMotion>
                                  </p:childTnLst>
                                </p:cTn>
                              </p:par>
                              <p:par>
                                <p:cTn id="52" presetID="10" presetClass="entr" presetSubtype="0" fill="hold" grpId="0" nodeType="withEffect">
                                  <p:stCondLst>
                                    <p:cond delay="6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42" presetClass="path" presetSubtype="0" decel="100000" fill="hold" grpId="1" nodeType="withEffect">
                                  <p:stCondLst>
                                    <p:cond delay="600"/>
                                  </p:stCondLst>
                                  <p:childTnLst>
                                    <p:animMotion origin="layout" path="M 1.66667E-6 2.96296E-6 L 1.66667E-6 0.03541 " pathEditMode="relative" rAng="0" ptsTypes="AA">
                                      <p:cBhvr>
                                        <p:cTn id="56" dur="700" spd="-100000" fill="hold"/>
                                        <p:tgtEl>
                                          <p:spTgt spid="37"/>
                                        </p:tgtEl>
                                        <p:attrNameLst>
                                          <p:attrName>ppt_x</p:attrName>
                                          <p:attrName>ppt_y</p:attrName>
                                        </p:attrNameLst>
                                      </p:cBhvr>
                                      <p:rCtr x="0" y="1759"/>
                                    </p:animMotion>
                                  </p:childTnLst>
                                </p:cTn>
                              </p:par>
                              <p:par>
                                <p:cTn id="57" presetID="10" presetClass="entr" presetSubtype="0" fill="hold" grpId="0" nodeType="withEffect">
                                  <p:stCondLst>
                                    <p:cond delay="60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42" presetClass="path" presetSubtype="0" decel="100000" fill="hold" grpId="1" nodeType="withEffect">
                                  <p:stCondLst>
                                    <p:cond delay="600"/>
                                  </p:stCondLst>
                                  <p:childTnLst>
                                    <p:animMotion origin="layout" path="M 1.66667E-6 -1.11111E-6 L 1.66667E-6 0.03542 " pathEditMode="relative" rAng="0" ptsTypes="AA">
                                      <p:cBhvr>
                                        <p:cTn id="61" dur="700" spd="-100000" fill="hold"/>
                                        <p:tgtEl>
                                          <p:spTgt spid="39"/>
                                        </p:tgtEl>
                                        <p:attrNameLst>
                                          <p:attrName>ppt_x</p:attrName>
                                          <p:attrName>ppt_y</p:attrName>
                                        </p:attrNameLst>
                                      </p:cBhvr>
                                      <p:rCtr x="0" y="1759"/>
                                    </p:animMotion>
                                  </p:childTnLst>
                                </p:cTn>
                              </p:par>
                              <p:par>
                                <p:cTn id="62" presetID="10" presetClass="entr" presetSubtype="0" fill="hold" grpId="0" nodeType="withEffect">
                                  <p:stCondLst>
                                    <p:cond delay="6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42" presetClass="path" presetSubtype="0" decel="100000" fill="hold" grpId="1" nodeType="withEffect">
                                  <p:stCondLst>
                                    <p:cond delay="600"/>
                                  </p:stCondLst>
                                  <p:childTnLst>
                                    <p:animMotion origin="layout" path="M -4.58333E-6 2.59259E-6 L -4.58333E-6 0.03541 " pathEditMode="relative" rAng="0" ptsTypes="AA">
                                      <p:cBhvr>
                                        <p:cTn id="66" dur="700" spd="-100000" fill="hold"/>
                                        <p:tgtEl>
                                          <p:spTgt spid="41"/>
                                        </p:tgtEl>
                                        <p:attrNameLst>
                                          <p:attrName>ppt_x</p:attrName>
                                          <p:attrName>ppt_y</p:attrName>
                                        </p:attrNameLst>
                                      </p:cBhvr>
                                      <p:rCtr x="0" y="1759"/>
                                    </p:animMotion>
                                  </p:childTnLst>
                                </p:cTn>
                              </p:par>
                              <p:par>
                                <p:cTn id="67" presetID="10" presetClass="entr" presetSubtype="0" fill="hold" grpId="0" nodeType="withEffect">
                                  <p:stCondLst>
                                    <p:cond delay="60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42" presetClass="path" presetSubtype="0" decel="100000" fill="hold" grpId="1" nodeType="withEffect">
                                  <p:stCondLst>
                                    <p:cond delay="600"/>
                                  </p:stCondLst>
                                  <p:childTnLst>
                                    <p:animMotion origin="layout" path="M -1.25E-6 -3.33333E-6 L -1.25E-6 0.03542 " pathEditMode="relative" rAng="0" ptsTypes="AA">
                                      <p:cBhvr>
                                        <p:cTn id="71" dur="700" spd="-100000" fill="hold"/>
                                        <p:tgtEl>
                                          <p:spTgt spid="35"/>
                                        </p:tgtEl>
                                        <p:attrNameLst>
                                          <p:attrName>ppt_x</p:attrName>
                                          <p:attrName>ppt_y</p:attrName>
                                        </p:attrNameLst>
                                      </p:cBhvr>
                                      <p:rCtr x="0" y="1759"/>
                                    </p:animMotion>
                                  </p:childTnLst>
                                </p:cTn>
                              </p:par>
                              <p:par>
                                <p:cTn id="72" presetID="22" presetClass="entr" presetSubtype="8" fill="hold" nodeType="withEffect">
                                  <p:stCondLst>
                                    <p:cond delay="60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par>
                                <p:cTn id="75" presetID="42" presetClass="path" presetSubtype="0" decel="100000" fill="hold" nodeType="withEffect">
                                  <p:stCondLst>
                                    <p:cond delay="600"/>
                                  </p:stCondLst>
                                  <p:childTnLst>
                                    <p:animMotion origin="layout" path="M -2.08333E-6 2.96296E-6 L -2.08333E-6 0.03541 " pathEditMode="relative" rAng="0" ptsTypes="AA">
                                      <p:cBhvr>
                                        <p:cTn id="76" dur="700" spd="-100000" fill="hold"/>
                                        <p:tgtEl>
                                          <p:spTgt spid="36"/>
                                        </p:tgtEl>
                                        <p:attrNameLst>
                                          <p:attrName>ppt_x</p:attrName>
                                          <p:attrName>ppt_y</p:attrName>
                                        </p:attrNameLst>
                                      </p:cBhvr>
                                      <p:rCtr x="0" y="1759"/>
                                    </p:animMotion>
                                  </p:childTnLst>
                                </p:cTn>
                              </p:par>
                              <p:par>
                                <p:cTn id="77" presetID="22" presetClass="entr" presetSubtype="8" fill="hold" nodeType="withEffect">
                                  <p:stCondLst>
                                    <p:cond delay="60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par>
                                <p:cTn id="80" presetID="42" presetClass="path" presetSubtype="0" decel="100000" fill="hold" nodeType="withEffect">
                                  <p:stCondLst>
                                    <p:cond delay="600"/>
                                  </p:stCondLst>
                                  <p:childTnLst>
                                    <p:animMotion origin="layout" path="M -2.08333E-6 -1.11111E-6 L -2.08333E-6 0.03542 " pathEditMode="relative" rAng="0" ptsTypes="AA">
                                      <p:cBhvr>
                                        <p:cTn id="81" dur="700" spd="-100000" fill="hold"/>
                                        <p:tgtEl>
                                          <p:spTgt spid="38"/>
                                        </p:tgtEl>
                                        <p:attrNameLst>
                                          <p:attrName>ppt_x</p:attrName>
                                          <p:attrName>ppt_y</p:attrName>
                                        </p:attrNameLst>
                                      </p:cBhvr>
                                      <p:rCtr x="0" y="1759"/>
                                    </p:animMotion>
                                  </p:childTnLst>
                                </p:cTn>
                              </p:par>
                              <p:par>
                                <p:cTn id="82" presetID="10" presetClass="entr" presetSubtype="0" fill="hold" grpId="0" nodeType="withEffect">
                                  <p:stCondLst>
                                    <p:cond delay="10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42" presetClass="path" presetSubtype="0" decel="100000" fill="hold" grpId="1" nodeType="withEffect">
                                  <p:stCondLst>
                                    <p:cond delay="100"/>
                                  </p:stCondLst>
                                  <p:childTnLst>
                                    <p:animMotion origin="layout" path="M 1.25E-6 1.85185E-6 L 1.25E-6 0.03541 " pathEditMode="relative" rAng="0" ptsTypes="AA">
                                      <p:cBhvr>
                                        <p:cTn id="86" dur="700" spd="-100000" fill="hold"/>
                                        <p:tgtEl>
                                          <p:spTgt spid="11"/>
                                        </p:tgtEl>
                                        <p:attrNameLst>
                                          <p:attrName>ppt_x</p:attrName>
                                          <p:attrName>ppt_y</p:attrName>
                                        </p:attrNameLst>
                                      </p:cBhvr>
                                      <p:rCtr x="0" y="1759"/>
                                    </p:animMotion>
                                  </p:childTnLst>
                                </p:cTn>
                              </p:par>
                              <p:par>
                                <p:cTn id="87" presetID="53" presetClass="entr" presetSubtype="16" accel="50000" decel="50000" fill="hold" grpId="0" nodeType="withEffect">
                                  <p:stCondLst>
                                    <p:cond delay="30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animEffect transition="in" filter="fade">
                                      <p:cBhvr>
                                        <p:cTn id="91" dur="500"/>
                                        <p:tgtEl>
                                          <p:spTgt spid="22"/>
                                        </p:tgtEl>
                                      </p:cBhvr>
                                    </p:animEffect>
                                  </p:childTnLst>
                                </p:cTn>
                              </p:par>
                              <p:par>
                                <p:cTn id="92" presetID="6" presetClass="emph" presetSubtype="0" decel="100000" autoRev="1" fill="hold" grpId="1" nodeType="withEffect">
                                  <p:stCondLst>
                                    <p:cond delay="300"/>
                                  </p:stCondLst>
                                  <p:childTnLst>
                                    <p:animScale>
                                      <p:cBhvr>
                                        <p:cTn id="93" dur="300" fill="hold"/>
                                        <p:tgtEl>
                                          <p:spTgt spid="22"/>
                                        </p:tgtEl>
                                      </p:cBhvr>
                                      <p:by x="120000" y="120000"/>
                                    </p:animScale>
                                  </p:childTnLst>
                                </p:cTn>
                              </p:par>
                              <p:par>
                                <p:cTn id="94" presetID="53" presetClass="entr" presetSubtype="16" accel="50000" decel="50000" fill="hold" grpId="0" nodeType="withEffect">
                                  <p:stCondLst>
                                    <p:cond delay="200"/>
                                  </p:stCondLst>
                                  <p:childTnLst>
                                    <p:set>
                                      <p:cBhvr>
                                        <p:cTn id="95" dur="1" fill="hold">
                                          <p:stCondLst>
                                            <p:cond delay="0"/>
                                          </p:stCondLst>
                                        </p:cTn>
                                        <p:tgtEl>
                                          <p:spTgt spid="13"/>
                                        </p:tgtEl>
                                        <p:attrNameLst>
                                          <p:attrName>style.visibility</p:attrName>
                                        </p:attrNameLst>
                                      </p:cBhvr>
                                      <p:to>
                                        <p:strVal val="visible"/>
                                      </p:to>
                                    </p:set>
                                    <p:anim calcmode="lin" valueType="num">
                                      <p:cBhvr>
                                        <p:cTn id="96" dur="500" fill="hold"/>
                                        <p:tgtEl>
                                          <p:spTgt spid="13"/>
                                        </p:tgtEl>
                                        <p:attrNameLst>
                                          <p:attrName>ppt_w</p:attrName>
                                        </p:attrNameLst>
                                      </p:cBhvr>
                                      <p:tavLst>
                                        <p:tav tm="0">
                                          <p:val>
                                            <p:fltVal val="0"/>
                                          </p:val>
                                        </p:tav>
                                        <p:tav tm="100000">
                                          <p:val>
                                            <p:strVal val="#ppt_w"/>
                                          </p:val>
                                        </p:tav>
                                      </p:tavLst>
                                    </p:anim>
                                    <p:anim calcmode="lin" valueType="num">
                                      <p:cBhvr>
                                        <p:cTn id="97" dur="500" fill="hold"/>
                                        <p:tgtEl>
                                          <p:spTgt spid="13"/>
                                        </p:tgtEl>
                                        <p:attrNameLst>
                                          <p:attrName>ppt_h</p:attrName>
                                        </p:attrNameLst>
                                      </p:cBhvr>
                                      <p:tavLst>
                                        <p:tav tm="0">
                                          <p:val>
                                            <p:fltVal val="0"/>
                                          </p:val>
                                        </p:tav>
                                        <p:tav tm="100000">
                                          <p:val>
                                            <p:strVal val="#ppt_h"/>
                                          </p:val>
                                        </p:tav>
                                      </p:tavLst>
                                    </p:anim>
                                    <p:animEffect transition="in" filter="fade">
                                      <p:cBhvr>
                                        <p:cTn id="98" dur="500"/>
                                        <p:tgtEl>
                                          <p:spTgt spid="13"/>
                                        </p:tgtEl>
                                      </p:cBhvr>
                                    </p:animEffect>
                                  </p:childTnLst>
                                </p:cTn>
                              </p:par>
                              <p:par>
                                <p:cTn id="99" presetID="6" presetClass="emph" presetSubtype="0" decel="100000" autoRev="1" fill="hold" grpId="1" nodeType="withEffect">
                                  <p:stCondLst>
                                    <p:cond delay="200"/>
                                  </p:stCondLst>
                                  <p:childTnLst>
                                    <p:animScale>
                                      <p:cBhvr>
                                        <p:cTn id="100" dur="300" fill="hold"/>
                                        <p:tgtEl>
                                          <p:spTgt spid="1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animBg="1"/>
      <p:bldP spid="13" grpId="1" animBg="1"/>
      <p:bldP spid="20" grpId="0"/>
      <p:bldP spid="20" grpId="1"/>
      <p:bldP spid="22" grpId="0" animBg="1"/>
      <p:bldP spid="22" grpId="1" animBg="1"/>
      <p:bldP spid="23" grpId="0"/>
      <p:bldP spid="23" grpId="1"/>
      <p:bldP spid="24" grpId="0" animBg="1"/>
      <p:bldP spid="24" grpId="1" animBg="1"/>
      <p:bldP spid="25" grpId="0"/>
      <p:bldP spid="25" grpId="1"/>
      <p:bldP spid="26" grpId="0" animBg="1"/>
      <p:bldP spid="26" grpId="1" animBg="1"/>
      <p:bldP spid="31" grpId="0"/>
      <p:bldP spid="31" grpId="1"/>
      <p:bldP spid="33" grpId="0" animBg="1"/>
      <p:bldP spid="33" grpId="1" animBg="1"/>
      <p:bldP spid="35" grpId="0" animBg="1"/>
      <p:bldP spid="35" grpId="1" animBg="1"/>
      <p:bldP spid="37" grpId="0" animBg="1"/>
      <p:bldP spid="37" grpId="1" animBg="1"/>
      <p:bldP spid="39" grpId="0" animBg="1"/>
      <p:bldP spid="39" grpId="1" animBg="1"/>
      <p:bldP spid="41" grpId="0" animBg="1"/>
      <p:bldP spid="41" grpId="1" animBg="1"/>
    </p:bldLst>
  </p:timing>
</p:sld>
</file>

<file path=ppt/theme/theme1.xml><?xml version="1.0" encoding="utf-8"?>
<a:theme xmlns:a="http://schemas.openxmlformats.org/drawingml/2006/main" name="WHITE TEMPLATE">
  <a:themeElements>
    <a:clrScheme name="Copilot Camp">
      <a:dk1>
        <a:srgbClr val="091F2C"/>
      </a:dk1>
      <a:lt1>
        <a:sysClr val="window" lastClr="FFFFFF"/>
      </a:lt1>
      <a:dk2>
        <a:srgbClr val="000000"/>
      </a:dk2>
      <a:lt2>
        <a:srgbClr val="E8E8E8"/>
      </a:lt2>
      <a:accent1>
        <a:srgbClr val="5D5BD4"/>
      </a:accent1>
      <a:accent2>
        <a:srgbClr val="9FA2FC"/>
      </a:accent2>
      <a:accent3>
        <a:srgbClr val="E97132"/>
      </a:accent3>
      <a:accent4>
        <a:srgbClr val="CC0000"/>
      </a:accent4>
      <a:accent5>
        <a:srgbClr val="3399FF"/>
      </a:accent5>
      <a:accent6>
        <a:srgbClr val="00CC00"/>
      </a:accent6>
      <a:hlink>
        <a:srgbClr val="96607D"/>
      </a:hlink>
      <a:folHlink>
        <a:srgbClr val="96607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pilot Camp presentation.potx" id="{24CA0C36-123A-46CB-B5C5-C300CE9EF7CA}" vid="{76A3931D-DBBC-428D-9837-B67130D283C6}"/>
    </a:ext>
  </a:extLst>
</a:theme>
</file>

<file path=ppt/theme/theme2.xml><?xml version="1.0" encoding="utf-8"?>
<a:theme xmlns:a="http://schemas.openxmlformats.org/drawingml/2006/main" name="DARK GRAY TEMPLATE">
  <a:themeElements>
    <a:clrScheme name="Copilot Camp">
      <a:dk1>
        <a:srgbClr val="091F2C"/>
      </a:dk1>
      <a:lt1>
        <a:sysClr val="window" lastClr="FFFFFF"/>
      </a:lt1>
      <a:dk2>
        <a:srgbClr val="000000"/>
      </a:dk2>
      <a:lt2>
        <a:srgbClr val="E8E8E8"/>
      </a:lt2>
      <a:accent1>
        <a:srgbClr val="5D5BD4"/>
      </a:accent1>
      <a:accent2>
        <a:srgbClr val="9FA2FC"/>
      </a:accent2>
      <a:accent3>
        <a:srgbClr val="E97132"/>
      </a:accent3>
      <a:accent4>
        <a:srgbClr val="CC0000"/>
      </a:accent4>
      <a:accent5>
        <a:srgbClr val="3399FF"/>
      </a:accent5>
      <a:accent6>
        <a:srgbClr val="00CC00"/>
      </a:accent6>
      <a:hlink>
        <a:srgbClr val="96607D"/>
      </a:hlink>
      <a:folHlink>
        <a:srgbClr val="96607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pilot Camp presentation.potx" id="{24CA0C36-123A-46CB-B5C5-C300CE9EF7CA}" vid="{B5EC2C68-7DB7-4809-A4D0-E18391EAA562}"/>
    </a:ext>
  </a:extLst>
</a:theme>
</file>

<file path=ppt/theme/theme3.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4.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5.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9234c5e2-589e-4687-a098-5c92d6cd93d0">
      <Terms xmlns="http://schemas.microsoft.com/office/infopath/2007/PartnerControls"/>
    </lcf76f155ced4ddcb4097134ff3c332f>
    <_ip_UnifiedCompliancePolicyProperties xmlns="http://schemas.microsoft.com/sharepoint/v3" xsi:nil="true"/>
    <TaxCatchAll xmlns="c317b3b7-5ab7-4b4f-b00d-fe301c6647c6"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9234c5e2-589e-4687-a098-5c92d6cd93d0"/>
    <ds:schemaRef ds:uri="c317b3b7-5ab7-4b4f-b00d-fe301c6647c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6BCC4576-C33D-4A39-86DF-3E5439A13C0F}">
  <ds:schemaRefs>
    <ds:schemaRef ds:uri="9234c5e2-589e-4687-a098-5c92d6cd93d0"/>
    <ds:schemaRef ds:uri="c317b3b7-5ab7-4b4f-b00d-fe301c6647c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Camp presentation</Template>
  <TotalTime>0</TotalTime>
  <Words>1902</Words>
  <Application>Microsoft Office PowerPoint</Application>
  <PresentationFormat>Custom</PresentationFormat>
  <Paragraphs>199</Paragraphs>
  <Slides>24</Slides>
  <Notes>17</Notes>
  <HiddenSlides>4</HiddenSlides>
  <MMClips>5</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24</vt:i4>
      </vt:variant>
    </vt:vector>
  </HeadingPairs>
  <TitlesOfParts>
    <vt:vector size="44" baseType="lpstr">
      <vt:lpstr>Aptos</vt:lpstr>
      <vt:lpstr>Arial</vt:lpstr>
      <vt:lpstr>Calibri</vt:lpstr>
      <vt:lpstr>Consolas</vt:lpstr>
      <vt:lpstr>Segoe Sans Display</vt:lpstr>
      <vt:lpstr>Segoe Sans Display Semibold</vt:lpstr>
      <vt:lpstr>Segoe UI</vt:lpstr>
      <vt:lpstr>Segoe UI Light</vt:lpstr>
      <vt:lpstr>Segoe UI Semibold</vt:lpstr>
      <vt:lpstr>Segoe UI Semibold (Headings)</vt:lpstr>
      <vt:lpstr>Segoe UI Semilight</vt:lpstr>
      <vt:lpstr>Segoe UI Variable Display Semib</vt:lpstr>
      <vt:lpstr>Söhne</vt:lpstr>
      <vt:lpstr>Times</vt:lpstr>
      <vt:lpstr>Wingdings</vt:lpstr>
      <vt:lpstr>WHITE TEMPLATE</vt:lpstr>
      <vt:lpstr>DARK GRAY TEMPLATE</vt:lpstr>
      <vt:lpstr>Copilot Developer Camp 16:9 Template Dark</vt:lpstr>
      <vt:lpstr>1_Microsoft Build 16:9 Template Dark</vt:lpstr>
      <vt:lpstr>Microsoft Build 16:9 Template Dark</vt:lpstr>
      <vt:lpstr>PowerPoint Presentation</vt:lpstr>
      <vt:lpstr>Building Custom Engine Agents for Microsoft 365 Copilot</vt:lpstr>
      <vt:lpstr>PowerPoint Presentation</vt:lpstr>
      <vt:lpstr>Copilot extensions</vt:lpstr>
      <vt:lpstr>Copilot extensions</vt:lpstr>
      <vt:lpstr>Building your custom engine agents</vt:lpstr>
      <vt:lpstr>Before</vt:lpstr>
      <vt:lpstr>With the Teams AI Library</vt:lpstr>
      <vt:lpstr>Conversational and contextual</vt:lpstr>
      <vt:lpstr>Get started in 4 simple steps</vt:lpstr>
      <vt:lpstr>1. AI components</vt:lpstr>
      <vt:lpstr>2. Application</vt:lpstr>
      <vt:lpstr>3. Prompts</vt:lpstr>
      <vt:lpstr>4a. Planner</vt:lpstr>
      <vt:lpstr>Demo</vt:lpstr>
      <vt:lpstr>PowerPoint Presentation</vt:lpstr>
      <vt:lpstr>Demo</vt:lpstr>
      <vt:lpstr>PowerPoint Presentation</vt:lpstr>
      <vt:lpstr>Demo</vt:lpstr>
      <vt:lpstr>PowerPoint Presentation</vt:lpstr>
      <vt:lpstr>PowerPoint Presentation</vt:lpstr>
      <vt:lpstr>PowerPoint Presentation</vt:lpstr>
      <vt:lpstr>Powered by AI Kit</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&lt;Speech title here&gt;</dc:subject>
  <dc:creator>Bob German</dc:creator>
  <cp:keywords/>
  <dc:description>Template: _x000d_
Formatting: _x000d_
Audience Type:</dc:description>
  <cp:lastModifiedBy>Bob German</cp:lastModifiedBy>
  <cp:revision>1</cp:revision>
  <dcterms:created xsi:type="dcterms:W3CDTF">2024-09-20T16:13:08Z</dcterms:created>
  <dcterms:modified xsi:type="dcterms:W3CDTF">2024-09-27T16:47:34Z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0x0101005791960B78BB6546956448B9883FC68B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rogerman@microsoft.com</vt:lpwstr>
  </property>
  <property fmtid="{D5CDD505-2E9C-101B-9397-08002B2CF9AE}" pid="14" name="MSIP_Label_f42aa342-8706-4288-bd11-ebb85995028c_SetDate">
    <vt:lpwstr>2018-03-22T15:06:41.6586787Z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y fmtid="{D5CDD505-2E9C-101B-9397-08002B2CF9AE}" pid="19" name="MediaServiceImageTags">
    <vt:lpwstr/>
  </property>
</Properties>
</file>